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sldIdLst>
    <p:sldId id="256" r:id="rId2"/>
    <p:sldId id="274" r:id="rId3"/>
    <p:sldId id="257" r:id="rId4"/>
    <p:sldId id="280" r:id="rId5"/>
    <p:sldId id="258" r:id="rId6"/>
    <p:sldId id="276" r:id="rId7"/>
    <p:sldId id="279" r:id="rId8"/>
    <p:sldId id="281" r:id="rId9"/>
    <p:sldId id="277" r:id="rId10"/>
    <p:sldId id="278" r:id="rId11"/>
    <p:sldId id="270" r:id="rId12"/>
    <p:sldId id="261" r:id="rId13"/>
    <p:sldId id="264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72" autoAdjust="0"/>
  </p:normalViewPr>
  <p:slideViewPr>
    <p:cSldViewPr snapToGrid="0">
      <p:cViewPr varScale="1">
        <p:scale>
          <a:sx n="62" d="100"/>
          <a:sy n="62" d="100"/>
        </p:scale>
        <p:origin x="10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79CA7-17CB-46D8-9470-55CFCD33975D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AC9B3EA-02D6-40DF-8B58-F9E0158072F6}">
      <dgm:prSet phldrT="[Text]" custT="1"/>
      <dgm:spPr/>
      <dgm:t>
        <a:bodyPr/>
        <a:lstStyle/>
        <a:p>
          <a:r>
            <a:rPr lang="en-US" sz="4400" dirty="0" smtClean="0">
              <a:latin typeface="Century Gothic" panose="020B0502020202020204" pitchFamily="34" charset="0"/>
            </a:rPr>
            <a:t>KS4</a:t>
          </a:r>
          <a:endParaRPr lang="en-US" sz="4400" dirty="0">
            <a:latin typeface="Century Gothic" panose="020B0502020202020204" pitchFamily="34" charset="0"/>
          </a:endParaRPr>
        </a:p>
      </dgm:t>
    </dgm:pt>
    <dgm:pt modelId="{CC96DB2E-D3CC-48A3-9309-3A2A36A1B6F4}" type="parTrans" cxnId="{AC126E8F-B510-465F-8364-940A96CB3C3B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3353CD67-B937-4DD1-880E-981C30FA02F8}" type="sibTrans" cxnId="{AC126E8F-B510-465F-8364-940A96CB3C3B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7E0730B7-E3FB-471E-8AD8-5B810437E71F}">
      <dgm:prSet phldrT="[Text]" custT="1"/>
      <dgm:spPr/>
      <dgm:t>
        <a:bodyPr/>
        <a:lstStyle/>
        <a:p>
          <a:r>
            <a:rPr lang="en-US" sz="2400" dirty="0" smtClean="0">
              <a:latin typeface="Century Gothic" panose="020B0502020202020204" pitchFamily="34" charset="0"/>
            </a:rPr>
            <a:t>Options</a:t>
          </a:r>
          <a:endParaRPr lang="en-US" sz="2400" dirty="0">
            <a:latin typeface="Century Gothic" panose="020B0502020202020204" pitchFamily="34" charset="0"/>
          </a:endParaRPr>
        </a:p>
      </dgm:t>
    </dgm:pt>
    <dgm:pt modelId="{9DDDA112-C9F3-4F87-AB34-DBAA1E56E399}" type="parTrans" cxnId="{68AFC447-DEE9-4286-8D21-7942F6A1A8F5}">
      <dgm:prSet custT="1"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011977D0-7B00-41F5-9738-2107E29F0B0C}" type="sibTrans" cxnId="{68AFC447-DEE9-4286-8D21-7942F6A1A8F5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763BFB50-B9FE-40CC-B755-AB917ABE8B83}">
      <dgm:prSet phldrT="[Text]" custT="1"/>
      <dgm:spPr/>
      <dgm:t>
        <a:bodyPr/>
        <a:lstStyle/>
        <a:p>
          <a:r>
            <a:rPr lang="en-US" sz="2400" dirty="0" smtClean="0">
              <a:latin typeface="Century Gothic" panose="020B0502020202020204" pitchFamily="34" charset="0"/>
            </a:rPr>
            <a:t>Preparing for post 16 </a:t>
          </a:r>
          <a:endParaRPr lang="en-US" sz="2400" dirty="0">
            <a:latin typeface="Century Gothic" panose="020B0502020202020204" pitchFamily="34" charset="0"/>
          </a:endParaRPr>
        </a:p>
      </dgm:t>
    </dgm:pt>
    <dgm:pt modelId="{0009FFBB-8EFA-4C20-808B-DA98BB87AA6F}" type="parTrans" cxnId="{4CF7C197-51F2-4A98-86B7-D6DA5CAE88B4}">
      <dgm:prSet custT="1"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B544BAE9-5B42-4090-84AE-962D4DBCA856}" type="sibTrans" cxnId="{4CF7C197-51F2-4A98-86B7-D6DA5CAE88B4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BB9F9DD9-3802-4EEB-BDBD-50E6FD8854C2}">
      <dgm:prSet phldrT="[Text]" custT="1"/>
      <dgm:spPr/>
      <dgm:t>
        <a:bodyPr/>
        <a:lstStyle/>
        <a:p>
          <a:r>
            <a:rPr lang="en-US" sz="2400" dirty="0" err="1" smtClean="0">
              <a:latin typeface="Century Gothic" panose="020B0502020202020204" pitchFamily="34" charset="0"/>
            </a:rPr>
            <a:t>Maths</a:t>
          </a:r>
          <a:r>
            <a:rPr lang="en-US" sz="2400" dirty="0" smtClean="0">
              <a:latin typeface="Century Gothic" panose="020B0502020202020204" pitchFamily="34" charset="0"/>
            </a:rPr>
            <a:t> and English </a:t>
          </a:r>
          <a:endParaRPr lang="en-US" sz="2400" dirty="0">
            <a:latin typeface="Century Gothic" panose="020B0502020202020204" pitchFamily="34" charset="0"/>
          </a:endParaRPr>
        </a:p>
      </dgm:t>
    </dgm:pt>
    <dgm:pt modelId="{3A510B31-0962-4B2C-85E8-70770CD6BE35}" type="parTrans" cxnId="{21D56E8C-3819-465E-8C5F-172F30A7F0DC}">
      <dgm:prSet custT="1"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EC14456A-4D6D-4D38-86A5-A57CFA16A79F}" type="sibTrans" cxnId="{21D56E8C-3819-465E-8C5F-172F30A7F0DC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7BE0C06F-0761-45A3-824E-01E3EB6545B7}">
      <dgm:prSet phldrT="[Text]" custT="1"/>
      <dgm:spPr/>
      <dgm:t>
        <a:bodyPr/>
        <a:lstStyle/>
        <a:p>
          <a:r>
            <a:rPr lang="en-US" sz="2400" dirty="0" smtClean="0">
              <a:latin typeface="Century Gothic" panose="020B0502020202020204" pitchFamily="34" charset="0"/>
            </a:rPr>
            <a:t>PSHE, Careers</a:t>
          </a:r>
          <a:endParaRPr lang="en-US" sz="2400" dirty="0">
            <a:latin typeface="Century Gothic" panose="020B0502020202020204" pitchFamily="34" charset="0"/>
          </a:endParaRPr>
        </a:p>
      </dgm:t>
    </dgm:pt>
    <dgm:pt modelId="{66AA2D60-5878-4699-A9E4-0AEB12BFC2C1}" type="parTrans" cxnId="{48807BAE-3A82-4439-813D-3E490B90AA2B}">
      <dgm:prSet custT="1"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0E98ABB3-3728-40B7-9B9E-569E2C61FBFB}" type="sibTrans" cxnId="{48807BAE-3A82-4439-813D-3E490B90AA2B}">
      <dgm:prSet/>
      <dgm:spPr/>
      <dgm:t>
        <a:bodyPr/>
        <a:lstStyle/>
        <a:p>
          <a:endParaRPr lang="en-US" sz="2800">
            <a:latin typeface="Century Gothic" panose="020B0502020202020204" pitchFamily="34" charset="0"/>
          </a:endParaRPr>
        </a:p>
      </dgm:t>
    </dgm:pt>
    <dgm:pt modelId="{CE2860FB-3983-4388-8091-32ABA2141399}" type="pres">
      <dgm:prSet presAssocID="{2F679CA7-17CB-46D8-9470-55CFCD3397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140B8C-78C3-4E69-AA96-504E891802E8}" type="pres">
      <dgm:prSet presAssocID="{2AC9B3EA-02D6-40DF-8B58-F9E0158072F6}" presName="centerShape" presStyleLbl="node0" presStyleIdx="0" presStyleCnt="1" custScaleX="161615" custScaleY="143124"/>
      <dgm:spPr/>
      <dgm:t>
        <a:bodyPr/>
        <a:lstStyle/>
        <a:p>
          <a:endParaRPr lang="en-US"/>
        </a:p>
      </dgm:t>
    </dgm:pt>
    <dgm:pt modelId="{1ED8EF0B-C5D1-429B-8DA2-3EB824B08F97}" type="pres">
      <dgm:prSet presAssocID="{9DDDA112-C9F3-4F87-AB34-DBAA1E56E399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29F9FAA-19C1-4114-8598-88699D886ACD}" type="pres">
      <dgm:prSet presAssocID="{9DDDA112-C9F3-4F87-AB34-DBAA1E56E399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538B204A-BF0F-4107-8ABE-B3BFEAF106D9}" type="pres">
      <dgm:prSet presAssocID="{7E0730B7-E3FB-471E-8AD8-5B810437E71F}" presName="node" presStyleLbl="node1" presStyleIdx="0" presStyleCnt="4" custScaleX="121458" custScaleY="105606" custRadScaleRad="1027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334AB5-766E-4A47-A155-89DED5002EA4}" type="pres">
      <dgm:prSet presAssocID="{0009FFBB-8EFA-4C20-808B-DA98BB87AA6F}" presName="parTrans" presStyleLbl="sibTrans2D1" presStyleIdx="1" presStyleCnt="4"/>
      <dgm:spPr/>
      <dgm:t>
        <a:bodyPr/>
        <a:lstStyle/>
        <a:p>
          <a:endParaRPr lang="en-US"/>
        </a:p>
      </dgm:t>
    </dgm:pt>
    <dgm:pt modelId="{426BA6F5-6F09-4039-9F98-C74E68CB3ACD}" type="pres">
      <dgm:prSet presAssocID="{0009FFBB-8EFA-4C20-808B-DA98BB87AA6F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A77BDC50-061A-44F9-9745-F8434FD6533C}" type="pres">
      <dgm:prSet presAssocID="{763BFB50-B9FE-40CC-B755-AB917ABE8B83}" presName="node" presStyleLbl="node1" presStyleIdx="1" presStyleCnt="4" custScaleX="163848" custScaleY="107936" custRadScaleRad="134743" custRadScaleInc="-6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929DE5-F088-4AD6-A1AD-B5BA5967E734}" type="pres">
      <dgm:prSet presAssocID="{3A510B31-0962-4B2C-85E8-70770CD6BE35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A202EA5-0B9D-484C-BDDD-622A2BDEC212}" type="pres">
      <dgm:prSet presAssocID="{3A510B31-0962-4B2C-85E8-70770CD6BE35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339A7669-749E-4496-B5E5-EE2E2DDE4C10}" type="pres">
      <dgm:prSet presAssocID="{BB9F9DD9-3802-4EEB-BDBD-50E6FD8854C2}" presName="node" presStyleLbl="node1" presStyleIdx="2" presStyleCnt="4" custScaleX="121715" custScaleY="118902" custRadScaleRad="110427" custRadScaleInc="-2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FC74A1-CBDC-4B19-8CFA-1A83E51F7C8B}" type="pres">
      <dgm:prSet presAssocID="{66AA2D60-5878-4699-A9E4-0AEB12BFC2C1}" presName="parTrans" presStyleLbl="sibTrans2D1" presStyleIdx="3" presStyleCnt="4"/>
      <dgm:spPr/>
      <dgm:t>
        <a:bodyPr/>
        <a:lstStyle/>
        <a:p>
          <a:endParaRPr lang="en-US"/>
        </a:p>
      </dgm:t>
    </dgm:pt>
    <dgm:pt modelId="{A317A33F-0FC2-4DE7-9A94-241F3815A157}" type="pres">
      <dgm:prSet presAssocID="{66AA2D60-5878-4699-A9E4-0AEB12BFC2C1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02F6591A-876F-4674-BEC6-225C56B2CF4E}" type="pres">
      <dgm:prSet presAssocID="{7BE0C06F-0761-45A3-824E-01E3EB6545B7}" presName="node" presStyleLbl="node1" presStyleIdx="3" presStyleCnt="4" custScaleX="149904" custScaleY="107936" custRadScaleRad="123631" custRadScaleInc="-14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E17C70-13DF-4032-8480-67B98386527A}" type="presOf" srcId="{7E0730B7-E3FB-471E-8AD8-5B810437E71F}" destId="{538B204A-BF0F-4107-8ABE-B3BFEAF106D9}" srcOrd="0" destOrd="0" presId="urn:microsoft.com/office/officeart/2005/8/layout/radial5"/>
    <dgm:cxn modelId="{3032DECD-0EDE-4EE9-882F-64526F803A25}" type="presOf" srcId="{BB9F9DD9-3802-4EEB-BDBD-50E6FD8854C2}" destId="{339A7669-749E-4496-B5E5-EE2E2DDE4C10}" srcOrd="0" destOrd="0" presId="urn:microsoft.com/office/officeart/2005/8/layout/radial5"/>
    <dgm:cxn modelId="{FF8B5979-22D2-49B5-96B9-9F50FC9C12C5}" type="presOf" srcId="{2F679CA7-17CB-46D8-9470-55CFCD33975D}" destId="{CE2860FB-3983-4388-8091-32ABA2141399}" srcOrd="0" destOrd="0" presId="urn:microsoft.com/office/officeart/2005/8/layout/radial5"/>
    <dgm:cxn modelId="{32151293-6BBB-4929-822A-1C450C219F18}" type="presOf" srcId="{9DDDA112-C9F3-4F87-AB34-DBAA1E56E399}" destId="{529F9FAA-19C1-4114-8598-88699D886ACD}" srcOrd="1" destOrd="0" presId="urn:microsoft.com/office/officeart/2005/8/layout/radial5"/>
    <dgm:cxn modelId="{43C924F4-0581-4085-96AD-CDEEA83DA0AB}" type="presOf" srcId="{0009FFBB-8EFA-4C20-808B-DA98BB87AA6F}" destId="{426BA6F5-6F09-4039-9F98-C74E68CB3ACD}" srcOrd="1" destOrd="0" presId="urn:microsoft.com/office/officeart/2005/8/layout/radial5"/>
    <dgm:cxn modelId="{02C7609C-86F7-4EB8-A819-6C854A2C3339}" type="presOf" srcId="{2AC9B3EA-02D6-40DF-8B58-F9E0158072F6}" destId="{3E140B8C-78C3-4E69-AA96-504E891802E8}" srcOrd="0" destOrd="0" presId="urn:microsoft.com/office/officeart/2005/8/layout/radial5"/>
    <dgm:cxn modelId="{CDD60726-B489-4824-9DA8-C035F80C9344}" type="presOf" srcId="{7BE0C06F-0761-45A3-824E-01E3EB6545B7}" destId="{02F6591A-876F-4674-BEC6-225C56B2CF4E}" srcOrd="0" destOrd="0" presId="urn:microsoft.com/office/officeart/2005/8/layout/radial5"/>
    <dgm:cxn modelId="{4CF7C197-51F2-4A98-86B7-D6DA5CAE88B4}" srcId="{2AC9B3EA-02D6-40DF-8B58-F9E0158072F6}" destId="{763BFB50-B9FE-40CC-B755-AB917ABE8B83}" srcOrd="1" destOrd="0" parTransId="{0009FFBB-8EFA-4C20-808B-DA98BB87AA6F}" sibTransId="{B544BAE9-5B42-4090-84AE-962D4DBCA856}"/>
    <dgm:cxn modelId="{2CEFE503-7E4B-4130-A710-DFB204DA3123}" type="presOf" srcId="{9DDDA112-C9F3-4F87-AB34-DBAA1E56E399}" destId="{1ED8EF0B-C5D1-429B-8DA2-3EB824B08F97}" srcOrd="0" destOrd="0" presId="urn:microsoft.com/office/officeart/2005/8/layout/radial5"/>
    <dgm:cxn modelId="{68AFC447-DEE9-4286-8D21-7942F6A1A8F5}" srcId="{2AC9B3EA-02D6-40DF-8B58-F9E0158072F6}" destId="{7E0730B7-E3FB-471E-8AD8-5B810437E71F}" srcOrd="0" destOrd="0" parTransId="{9DDDA112-C9F3-4F87-AB34-DBAA1E56E399}" sibTransId="{011977D0-7B00-41F5-9738-2107E29F0B0C}"/>
    <dgm:cxn modelId="{CE138F21-8CC7-4A2D-8C33-40D3E39B4687}" type="presOf" srcId="{3A510B31-0962-4B2C-85E8-70770CD6BE35}" destId="{F0929DE5-F088-4AD6-A1AD-B5BA5967E734}" srcOrd="0" destOrd="0" presId="urn:microsoft.com/office/officeart/2005/8/layout/radial5"/>
    <dgm:cxn modelId="{DD57798B-71B0-4D5E-B2DB-547DEC7E51A2}" type="presOf" srcId="{763BFB50-B9FE-40CC-B755-AB917ABE8B83}" destId="{A77BDC50-061A-44F9-9745-F8434FD6533C}" srcOrd="0" destOrd="0" presId="urn:microsoft.com/office/officeart/2005/8/layout/radial5"/>
    <dgm:cxn modelId="{AD6CB05A-FD58-4088-9850-F94A05CD7D5B}" type="presOf" srcId="{3A510B31-0962-4B2C-85E8-70770CD6BE35}" destId="{FA202EA5-0B9D-484C-BDDD-622A2BDEC212}" srcOrd="1" destOrd="0" presId="urn:microsoft.com/office/officeart/2005/8/layout/radial5"/>
    <dgm:cxn modelId="{31F18DAD-7964-4BF1-9B1B-5342458253B2}" type="presOf" srcId="{66AA2D60-5878-4699-A9E4-0AEB12BFC2C1}" destId="{A317A33F-0FC2-4DE7-9A94-241F3815A157}" srcOrd="1" destOrd="0" presId="urn:microsoft.com/office/officeart/2005/8/layout/radial5"/>
    <dgm:cxn modelId="{541B3668-3D07-4F3B-B920-21E923B9197B}" type="presOf" srcId="{66AA2D60-5878-4699-A9E4-0AEB12BFC2C1}" destId="{77FC74A1-CBDC-4B19-8CFA-1A83E51F7C8B}" srcOrd="0" destOrd="0" presId="urn:microsoft.com/office/officeart/2005/8/layout/radial5"/>
    <dgm:cxn modelId="{57704D31-B498-464B-84CE-38699D9881A0}" type="presOf" srcId="{0009FFBB-8EFA-4C20-808B-DA98BB87AA6F}" destId="{5B334AB5-766E-4A47-A155-89DED5002EA4}" srcOrd="0" destOrd="0" presId="urn:microsoft.com/office/officeart/2005/8/layout/radial5"/>
    <dgm:cxn modelId="{21D56E8C-3819-465E-8C5F-172F30A7F0DC}" srcId="{2AC9B3EA-02D6-40DF-8B58-F9E0158072F6}" destId="{BB9F9DD9-3802-4EEB-BDBD-50E6FD8854C2}" srcOrd="2" destOrd="0" parTransId="{3A510B31-0962-4B2C-85E8-70770CD6BE35}" sibTransId="{EC14456A-4D6D-4D38-86A5-A57CFA16A79F}"/>
    <dgm:cxn modelId="{48807BAE-3A82-4439-813D-3E490B90AA2B}" srcId="{2AC9B3EA-02D6-40DF-8B58-F9E0158072F6}" destId="{7BE0C06F-0761-45A3-824E-01E3EB6545B7}" srcOrd="3" destOrd="0" parTransId="{66AA2D60-5878-4699-A9E4-0AEB12BFC2C1}" sibTransId="{0E98ABB3-3728-40B7-9B9E-569E2C61FBFB}"/>
    <dgm:cxn modelId="{AC126E8F-B510-465F-8364-940A96CB3C3B}" srcId="{2F679CA7-17CB-46D8-9470-55CFCD33975D}" destId="{2AC9B3EA-02D6-40DF-8B58-F9E0158072F6}" srcOrd="0" destOrd="0" parTransId="{CC96DB2E-D3CC-48A3-9309-3A2A36A1B6F4}" sibTransId="{3353CD67-B937-4DD1-880E-981C30FA02F8}"/>
    <dgm:cxn modelId="{109BB6F1-92B3-4AE0-B518-711CBA2B8A4C}" type="presParOf" srcId="{CE2860FB-3983-4388-8091-32ABA2141399}" destId="{3E140B8C-78C3-4E69-AA96-504E891802E8}" srcOrd="0" destOrd="0" presId="urn:microsoft.com/office/officeart/2005/8/layout/radial5"/>
    <dgm:cxn modelId="{8E6BE51C-523C-476B-9412-B3D5A605DD40}" type="presParOf" srcId="{CE2860FB-3983-4388-8091-32ABA2141399}" destId="{1ED8EF0B-C5D1-429B-8DA2-3EB824B08F97}" srcOrd="1" destOrd="0" presId="urn:microsoft.com/office/officeart/2005/8/layout/radial5"/>
    <dgm:cxn modelId="{46B44E34-7288-4075-8086-4E365CB4863F}" type="presParOf" srcId="{1ED8EF0B-C5D1-429B-8DA2-3EB824B08F97}" destId="{529F9FAA-19C1-4114-8598-88699D886ACD}" srcOrd="0" destOrd="0" presId="urn:microsoft.com/office/officeart/2005/8/layout/radial5"/>
    <dgm:cxn modelId="{67891196-6140-4512-A7FE-45AF88E7D98C}" type="presParOf" srcId="{CE2860FB-3983-4388-8091-32ABA2141399}" destId="{538B204A-BF0F-4107-8ABE-B3BFEAF106D9}" srcOrd="2" destOrd="0" presId="urn:microsoft.com/office/officeart/2005/8/layout/radial5"/>
    <dgm:cxn modelId="{84C68751-C943-4D81-8D75-0DB8E02AB1D8}" type="presParOf" srcId="{CE2860FB-3983-4388-8091-32ABA2141399}" destId="{5B334AB5-766E-4A47-A155-89DED5002EA4}" srcOrd="3" destOrd="0" presId="urn:microsoft.com/office/officeart/2005/8/layout/radial5"/>
    <dgm:cxn modelId="{3F2A5432-60E8-42CA-AF70-5400E8245368}" type="presParOf" srcId="{5B334AB5-766E-4A47-A155-89DED5002EA4}" destId="{426BA6F5-6F09-4039-9F98-C74E68CB3ACD}" srcOrd="0" destOrd="0" presId="urn:microsoft.com/office/officeart/2005/8/layout/radial5"/>
    <dgm:cxn modelId="{371991A2-0AF6-4090-BEF7-F29CFFBD98BB}" type="presParOf" srcId="{CE2860FB-3983-4388-8091-32ABA2141399}" destId="{A77BDC50-061A-44F9-9745-F8434FD6533C}" srcOrd="4" destOrd="0" presId="urn:microsoft.com/office/officeart/2005/8/layout/radial5"/>
    <dgm:cxn modelId="{D0C2CA6A-F980-4BEE-857A-6506A623EADD}" type="presParOf" srcId="{CE2860FB-3983-4388-8091-32ABA2141399}" destId="{F0929DE5-F088-4AD6-A1AD-B5BA5967E734}" srcOrd="5" destOrd="0" presId="urn:microsoft.com/office/officeart/2005/8/layout/radial5"/>
    <dgm:cxn modelId="{BFE8AD67-229F-4675-A786-220FA3010AB9}" type="presParOf" srcId="{F0929DE5-F088-4AD6-A1AD-B5BA5967E734}" destId="{FA202EA5-0B9D-484C-BDDD-622A2BDEC212}" srcOrd="0" destOrd="0" presId="urn:microsoft.com/office/officeart/2005/8/layout/radial5"/>
    <dgm:cxn modelId="{A08B5340-FC9A-44A6-B70F-716B5CA23EEB}" type="presParOf" srcId="{CE2860FB-3983-4388-8091-32ABA2141399}" destId="{339A7669-749E-4496-B5E5-EE2E2DDE4C10}" srcOrd="6" destOrd="0" presId="urn:microsoft.com/office/officeart/2005/8/layout/radial5"/>
    <dgm:cxn modelId="{11E1A302-0E61-45EF-B249-E5F09AB7BD33}" type="presParOf" srcId="{CE2860FB-3983-4388-8091-32ABA2141399}" destId="{77FC74A1-CBDC-4B19-8CFA-1A83E51F7C8B}" srcOrd="7" destOrd="0" presId="urn:microsoft.com/office/officeart/2005/8/layout/radial5"/>
    <dgm:cxn modelId="{6D368BD3-7718-46AC-B4AC-0F396E532B75}" type="presParOf" srcId="{77FC74A1-CBDC-4B19-8CFA-1A83E51F7C8B}" destId="{A317A33F-0FC2-4DE7-9A94-241F3815A157}" srcOrd="0" destOrd="0" presId="urn:microsoft.com/office/officeart/2005/8/layout/radial5"/>
    <dgm:cxn modelId="{7551E18E-3AC4-4AE8-AF09-525139BE5F63}" type="presParOf" srcId="{CE2860FB-3983-4388-8091-32ABA2141399}" destId="{02F6591A-876F-4674-BEC6-225C56B2CF4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8B2DF-34C4-424F-A968-B39E0796150D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3726BF3-6CB2-4F27-956A-99BD1F76974D}">
      <dgm:prSet phldrT="[Text]" custT="1"/>
      <dgm:spPr/>
      <dgm:t>
        <a:bodyPr/>
        <a:lstStyle/>
        <a:p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3 </a:t>
          </a:r>
          <a:r>
            <a:rPr lang="en-US" sz="2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Vocational </a:t>
          </a:r>
          <a:r>
            <a:rPr lang="en-US" sz="2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Routes </a:t>
          </a:r>
        </a:p>
      </dgm:t>
    </dgm:pt>
    <dgm:pt modelId="{C543BBD7-B275-4BA3-97D6-BBB9379F0CE1}" type="parTrans" cxnId="{B4E6E3E7-52C6-4D94-979A-2382A4639939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2C431445-A7BF-4492-B5E9-0203B6DF9F6D}" type="sibTrans" cxnId="{B4E6E3E7-52C6-4D94-979A-2382A4639939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6F738D90-58B5-4BCE-B51B-B079B211A89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Diploma </a:t>
          </a:r>
        </a:p>
      </dgm:t>
    </dgm:pt>
    <dgm:pt modelId="{D2700B7F-F298-401D-89E7-C6DA066DEE87}" type="parTrans" cxnId="{98EE0DBD-9DC9-4C50-97AE-D63182B888B6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71B91DED-0B71-4FEE-B589-0692BD456277}" type="sibTrans" cxnId="{98EE0DBD-9DC9-4C50-97AE-D63182B888B6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F0D96647-3B0E-4692-8AE5-6E92F742315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Certificate </a:t>
          </a:r>
        </a:p>
      </dgm:t>
    </dgm:pt>
    <dgm:pt modelId="{94DAFDC5-F3A3-4CC7-854C-D01359E40D87}" type="parTrans" cxnId="{84758DEB-605B-46BE-8CBA-FA6C7C603006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5F2CD92C-6932-423C-97BA-DF6A2845CA08}" type="sibTrans" cxnId="{84758DEB-605B-46BE-8CBA-FA6C7C603006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BE7B0A85-AA79-497D-B86D-273BCF76F143}">
      <dgm:prSet phldrT="[Text]"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Award </a:t>
          </a:r>
        </a:p>
      </dgm:t>
    </dgm:pt>
    <dgm:pt modelId="{B9FF228A-2732-446B-9E18-4FBC74BA495D}" type="parTrans" cxnId="{65944CD1-97A7-48E9-82B6-78B0A8624026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BEE55CFC-2D7C-4318-BF9E-8433D71D1521}" type="sibTrans" cxnId="{65944CD1-97A7-48E9-82B6-78B0A8624026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B0B54B4F-84DA-42A7-A097-6E05C6C63EE3}" type="asst">
      <dgm:prSet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4 core units </a:t>
          </a:r>
        </a:p>
      </dgm:t>
    </dgm:pt>
    <dgm:pt modelId="{876A2E92-0C76-46D3-8F80-000F3C29A0F8}" type="parTrans" cxnId="{7CEC5AD6-C3C7-4B43-983C-836FEA29C063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8B758ED3-DE3C-4B3D-A951-BB429507B652}" type="sibTrans" cxnId="{7CEC5AD6-C3C7-4B43-983C-836FEA29C063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2EA397DE-F129-4416-87FB-0E8E38F6D1D4}" type="asst">
      <dgm:prSet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6 </a:t>
          </a:r>
          <a:r>
            <a:rPr lang="en-US" sz="1800" dirty="0" smtClean="0">
              <a:latin typeface="Century Gothic" panose="020B0502020202020204" pitchFamily="34" charset="0"/>
            </a:rPr>
            <a:t>option </a:t>
          </a:r>
          <a:r>
            <a:rPr lang="en-US" sz="1800" dirty="0">
              <a:latin typeface="Century Gothic" panose="020B0502020202020204" pitchFamily="34" charset="0"/>
            </a:rPr>
            <a:t>units </a:t>
          </a:r>
        </a:p>
      </dgm:t>
    </dgm:pt>
    <dgm:pt modelId="{528F32CF-DAA4-4AF5-8070-C3F148E0F58E}" type="parTrans" cxnId="{AA683531-07B4-4CAD-9E1E-CDBBEED56D46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F3D237D0-FEDD-4660-897C-6BD1C8AED7D4}" type="sibTrans" cxnId="{AA683531-07B4-4CAD-9E1E-CDBBEED56D46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E939ED79-A880-49D6-8754-E262C822909D}" type="asst">
      <dgm:prSet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2 core units </a:t>
          </a:r>
        </a:p>
      </dgm:t>
    </dgm:pt>
    <dgm:pt modelId="{BCA7D5BE-8BE2-4979-A3C6-49B0DD2D03BC}" type="parTrans" cxnId="{53906F0B-D2C6-4579-9B46-BAE6D57B255C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D674A46D-D91F-4A4F-8729-8A81BE7C0A1B}" type="sibTrans" cxnId="{53906F0B-D2C6-4579-9B46-BAE6D57B255C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F132AA07-53BC-4CFE-BB79-E4A36F6A24DC}" type="asst">
      <dgm:prSet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3 </a:t>
          </a:r>
          <a:r>
            <a:rPr lang="en-US" sz="1800" dirty="0" smtClean="0">
              <a:latin typeface="Century Gothic" panose="020B0502020202020204" pitchFamily="34" charset="0"/>
            </a:rPr>
            <a:t>option units 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56B14D49-CADB-457F-90B0-B34327259742}" type="parTrans" cxnId="{C38E3805-093D-48CE-848E-344977330811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B70F6744-DCE3-4C3C-874E-2B28CE056E40}" type="sibTrans" cxnId="{C38E3805-093D-48CE-848E-344977330811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000C8C27-AF82-456C-91CA-C4F4BB04E9E7}" type="asst">
      <dgm:prSet custT="1"/>
      <dgm:spPr/>
      <dgm:t>
        <a:bodyPr/>
        <a:lstStyle/>
        <a:p>
          <a:r>
            <a:rPr lang="en-US" sz="1800">
              <a:latin typeface="Century Gothic" panose="020B0502020202020204" pitchFamily="34" charset="0"/>
            </a:rPr>
            <a:t>1 core unit </a:t>
          </a:r>
        </a:p>
      </dgm:t>
    </dgm:pt>
    <dgm:pt modelId="{34FA99D9-09B7-4AC4-A9C3-2ED7EAA61526}" type="parTrans" cxnId="{29420021-1C4F-4C00-B105-0B4EA78B6B5F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6515DB05-5E91-4894-A502-4DD7FD6B3ED4}" type="sibTrans" cxnId="{29420021-1C4F-4C00-B105-0B4EA78B6B5F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A199DD09-C24F-4D9F-B6F2-2C6DF918359F}" type="asst">
      <dgm:prSet custT="1"/>
      <dgm:spPr/>
      <dgm:t>
        <a:bodyPr/>
        <a:lstStyle/>
        <a:p>
          <a:r>
            <a:rPr lang="en-US" sz="1800" dirty="0">
              <a:latin typeface="Century Gothic" panose="020B0502020202020204" pitchFamily="34" charset="0"/>
            </a:rPr>
            <a:t>2 </a:t>
          </a:r>
          <a:r>
            <a:rPr lang="en-US" sz="1800" dirty="0" smtClean="0">
              <a:latin typeface="Century Gothic" panose="020B0502020202020204" pitchFamily="34" charset="0"/>
            </a:rPr>
            <a:t>option units </a:t>
          </a:r>
          <a:endParaRPr lang="en-US" sz="1800" dirty="0">
            <a:latin typeface="Century Gothic" panose="020B0502020202020204" pitchFamily="34" charset="0"/>
          </a:endParaRPr>
        </a:p>
      </dgm:t>
    </dgm:pt>
    <dgm:pt modelId="{23A8F860-A6E6-4D0A-9214-62707B9E0A4D}" type="parTrans" cxnId="{8FD567CF-DFDA-4BBD-86A1-C4E6D39ADF4B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27AB9984-A548-4EAE-94EA-4A4DCEA2BC48}" type="sibTrans" cxnId="{8FD567CF-DFDA-4BBD-86A1-C4E6D39ADF4B}">
      <dgm:prSet/>
      <dgm:spPr/>
      <dgm:t>
        <a:bodyPr/>
        <a:lstStyle/>
        <a:p>
          <a:endParaRPr lang="en-US" sz="2400">
            <a:latin typeface="Century Gothic" panose="020B0502020202020204" pitchFamily="34" charset="0"/>
          </a:endParaRPr>
        </a:p>
      </dgm:t>
    </dgm:pt>
    <dgm:pt modelId="{B685B80D-0C94-4A2F-A0A5-A1A0892FAE23}">
      <dgm:prSet/>
      <dgm:spPr/>
      <dgm:t>
        <a:bodyPr/>
        <a:lstStyle/>
        <a:p>
          <a:r>
            <a:rPr lang="en-US" i="1" dirty="0" smtClean="0">
              <a:latin typeface="Century Gothic" panose="020B0502020202020204" pitchFamily="34" charset="0"/>
            </a:rPr>
            <a:t>4 assessments </a:t>
          </a:r>
          <a:endParaRPr lang="en-US" i="1" dirty="0">
            <a:latin typeface="Century Gothic" panose="020B0502020202020204" pitchFamily="34" charset="0"/>
          </a:endParaRPr>
        </a:p>
      </dgm:t>
    </dgm:pt>
    <dgm:pt modelId="{7EE7CB65-060B-448B-A20D-7D638B8BCEA6}" type="parTrans" cxnId="{24F7F4D9-6483-4549-9F01-F25A54BF7ED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DF22743E-98D7-48F9-A4C5-E0B447487420}" type="sibTrans" cxnId="{24F7F4D9-6483-4549-9F01-F25A54BF7ED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CF7EFB96-0FF8-4FAD-9C44-23649E5CBA4C}">
      <dgm:prSet/>
      <dgm:spPr/>
      <dgm:t>
        <a:bodyPr/>
        <a:lstStyle/>
        <a:p>
          <a:r>
            <a:rPr lang="en-US" i="1" dirty="0" smtClean="0">
              <a:latin typeface="Century Gothic" panose="020B0502020202020204" pitchFamily="34" charset="0"/>
            </a:rPr>
            <a:t>2 assessments </a:t>
          </a:r>
          <a:endParaRPr lang="en-US" i="1" dirty="0">
            <a:latin typeface="Century Gothic" panose="020B0502020202020204" pitchFamily="34" charset="0"/>
          </a:endParaRPr>
        </a:p>
      </dgm:t>
    </dgm:pt>
    <dgm:pt modelId="{364C4285-6C3A-4BCB-B23D-ADF7371E74FC}" type="parTrans" cxnId="{02B7081F-18C9-4EA4-ADE5-2FD6AB64E02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71E8838-02A4-454D-B0F1-D604F1BA031D}" type="sibTrans" cxnId="{02B7081F-18C9-4EA4-ADE5-2FD6AB64E02B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4932045-15BD-4E94-A213-27E4CB3BC432}">
      <dgm:prSet/>
      <dgm:spPr/>
      <dgm:t>
        <a:bodyPr/>
        <a:lstStyle/>
        <a:p>
          <a:r>
            <a:rPr lang="en-US" i="1" dirty="0" smtClean="0">
              <a:latin typeface="Century Gothic" panose="020B0502020202020204" pitchFamily="34" charset="0"/>
            </a:rPr>
            <a:t>6 assessments</a:t>
          </a:r>
          <a:endParaRPr lang="en-US" i="1" dirty="0">
            <a:latin typeface="Century Gothic" panose="020B0502020202020204" pitchFamily="34" charset="0"/>
          </a:endParaRPr>
        </a:p>
      </dgm:t>
    </dgm:pt>
    <dgm:pt modelId="{FF913D32-8916-4F24-9E3A-611F63E78E24}" type="parTrans" cxnId="{0E4764F2-C800-4636-B0A5-B56DE01112E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12A8810-BA63-441F-B70B-F3062481B15A}" type="sibTrans" cxnId="{0E4764F2-C800-4636-B0A5-B56DE01112E0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F302DC1-2D77-42A0-B271-93A7BC82908C}">
      <dgm:prSet/>
      <dgm:spPr/>
      <dgm:t>
        <a:bodyPr/>
        <a:lstStyle/>
        <a:p>
          <a:r>
            <a:rPr lang="en-US" i="1" dirty="0" smtClean="0">
              <a:latin typeface="Century Gothic" panose="020B0502020202020204" pitchFamily="34" charset="0"/>
            </a:rPr>
            <a:t>4 assessments</a:t>
          </a:r>
          <a:endParaRPr lang="en-US" i="1" dirty="0">
            <a:latin typeface="Century Gothic" panose="020B0502020202020204" pitchFamily="34" charset="0"/>
          </a:endParaRPr>
        </a:p>
      </dgm:t>
    </dgm:pt>
    <dgm:pt modelId="{ED38F354-F4B4-4864-A76E-FB8478BA782E}" type="parTrans" cxnId="{9EDB70FA-D40C-4EDA-ADF6-89B13C27729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69F809AA-5DB3-4F74-83A7-58B538F2CAC7}" type="sibTrans" cxnId="{9EDB70FA-D40C-4EDA-ADF6-89B13C277296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438705B-A1CB-4C43-BB98-650F764892B1}">
      <dgm:prSet/>
      <dgm:spPr/>
      <dgm:t>
        <a:bodyPr/>
        <a:lstStyle/>
        <a:p>
          <a:r>
            <a:rPr lang="en-US" i="1" dirty="0" smtClean="0">
              <a:latin typeface="Century Gothic" panose="020B0502020202020204" pitchFamily="34" charset="0"/>
            </a:rPr>
            <a:t>12 assessments</a:t>
          </a:r>
          <a:endParaRPr lang="en-US" i="1" dirty="0">
            <a:latin typeface="Century Gothic" panose="020B0502020202020204" pitchFamily="34" charset="0"/>
          </a:endParaRPr>
        </a:p>
      </dgm:t>
    </dgm:pt>
    <dgm:pt modelId="{DC8D8DB8-200B-4ACD-B148-691161DA92C7}" type="parTrans" cxnId="{274FAD24-B39F-4C6E-9A67-CBCC0DE5CE7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96B64F10-4DAB-4659-BA89-EE318F45B4C4}" type="sibTrans" cxnId="{274FAD24-B39F-4C6E-9A67-CBCC0DE5CE7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36781201-9084-444A-ACA5-91EB5DB73E57}">
      <dgm:prSet/>
      <dgm:spPr/>
      <dgm:t>
        <a:bodyPr/>
        <a:lstStyle/>
        <a:p>
          <a:r>
            <a:rPr lang="en-US" i="1" dirty="0" smtClean="0">
              <a:latin typeface="Century Gothic" panose="020B0502020202020204" pitchFamily="34" charset="0"/>
            </a:rPr>
            <a:t>8 assessments</a:t>
          </a:r>
          <a:endParaRPr lang="en-US" i="1" dirty="0">
            <a:latin typeface="Century Gothic" panose="020B0502020202020204" pitchFamily="34" charset="0"/>
          </a:endParaRPr>
        </a:p>
      </dgm:t>
    </dgm:pt>
    <dgm:pt modelId="{623DBA66-B698-404A-A9B6-86ED816D36C6}" type="parTrans" cxnId="{585EEB29-0B15-467D-8A54-A66AE3D8D20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B3785736-CC27-448A-884B-EAA59B754CC9}" type="sibTrans" cxnId="{585EEB29-0B15-467D-8A54-A66AE3D8D20F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F1ABF5FA-AF8C-4324-92AF-99BBC8C7645A}" type="pres">
      <dgm:prSet presAssocID="{48E8B2DF-34C4-424F-A968-B39E0796150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1E6843-D32E-47A8-B645-CBD620F1CF86}" type="pres">
      <dgm:prSet presAssocID="{48E8B2DF-34C4-424F-A968-B39E0796150D}" presName="hierFlow" presStyleCnt="0"/>
      <dgm:spPr/>
      <dgm:t>
        <a:bodyPr/>
        <a:lstStyle/>
        <a:p>
          <a:endParaRPr lang="en-US"/>
        </a:p>
      </dgm:t>
    </dgm:pt>
    <dgm:pt modelId="{9F1E9137-5FCE-4A70-9613-0408A3F513D8}" type="pres">
      <dgm:prSet presAssocID="{48E8B2DF-34C4-424F-A968-B39E0796150D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B54AE58-5964-4057-AC3A-DA1D0ECBEF0B}" type="pres">
      <dgm:prSet presAssocID="{93726BF3-6CB2-4F27-956A-99BD1F76974D}" presName="Name14" presStyleCnt="0"/>
      <dgm:spPr/>
      <dgm:t>
        <a:bodyPr/>
        <a:lstStyle/>
        <a:p>
          <a:endParaRPr lang="en-US"/>
        </a:p>
      </dgm:t>
    </dgm:pt>
    <dgm:pt modelId="{E20515DC-F44D-4697-B7B4-D5C4BEA7053F}" type="pres">
      <dgm:prSet presAssocID="{93726BF3-6CB2-4F27-956A-99BD1F76974D}" presName="level1Shape" presStyleLbl="node0" presStyleIdx="0" presStyleCnt="1" custScaleX="302383" custLinFactNeighborX="-683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623400-DC84-44F7-8AED-BA870972A56D}" type="pres">
      <dgm:prSet presAssocID="{93726BF3-6CB2-4F27-956A-99BD1F76974D}" presName="hierChild2" presStyleCnt="0"/>
      <dgm:spPr/>
      <dgm:t>
        <a:bodyPr/>
        <a:lstStyle/>
        <a:p>
          <a:endParaRPr lang="en-US"/>
        </a:p>
      </dgm:t>
    </dgm:pt>
    <dgm:pt modelId="{48174E49-1E82-4F44-BFDC-3EC2578C8250}" type="pres">
      <dgm:prSet presAssocID="{D2700B7F-F298-401D-89E7-C6DA066DEE87}" presName="Name19" presStyleLbl="parChTrans1D2" presStyleIdx="0" presStyleCnt="3"/>
      <dgm:spPr/>
      <dgm:t>
        <a:bodyPr/>
        <a:lstStyle/>
        <a:p>
          <a:endParaRPr lang="en-US"/>
        </a:p>
      </dgm:t>
    </dgm:pt>
    <dgm:pt modelId="{6C29C6F9-6C95-4ED9-AA6A-8C5AE80EE0F4}" type="pres">
      <dgm:prSet presAssocID="{6F738D90-58B5-4BCE-B51B-B079B211A896}" presName="Name21" presStyleCnt="0"/>
      <dgm:spPr/>
      <dgm:t>
        <a:bodyPr/>
        <a:lstStyle/>
        <a:p>
          <a:endParaRPr lang="en-US"/>
        </a:p>
      </dgm:t>
    </dgm:pt>
    <dgm:pt modelId="{02EFBD7D-F99E-441C-A67E-7D9DCAE398AE}" type="pres">
      <dgm:prSet presAssocID="{6F738D90-58B5-4BCE-B51B-B079B211A896}" presName="level2Shape" presStyleLbl="node2" presStyleIdx="0" presStyleCnt="3"/>
      <dgm:spPr/>
      <dgm:t>
        <a:bodyPr/>
        <a:lstStyle/>
        <a:p>
          <a:endParaRPr lang="en-US"/>
        </a:p>
      </dgm:t>
    </dgm:pt>
    <dgm:pt modelId="{1C655936-8FBD-431A-A799-DF989722357B}" type="pres">
      <dgm:prSet presAssocID="{6F738D90-58B5-4BCE-B51B-B079B211A896}" presName="hierChild3" presStyleCnt="0"/>
      <dgm:spPr/>
      <dgm:t>
        <a:bodyPr/>
        <a:lstStyle/>
        <a:p>
          <a:endParaRPr lang="en-US"/>
        </a:p>
      </dgm:t>
    </dgm:pt>
    <dgm:pt modelId="{5ABFCB39-8D45-4867-92AA-302E90DBF1B6}" type="pres">
      <dgm:prSet presAssocID="{876A2E92-0C76-46D3-8F80-000F3C29A0F8}" presName="Name19" presStyleLbl="parChTrans1D3" presStyleIdx="0" presStyleCnt="6"/>
      <dgm:spPr/>
      <dgm:t>
        <a:bodyPr/>
        <a:lstStyle/>
        <a:p>
          <a:endParaRPr lang="en-US"/>
        </a:p>
      </dgm:t>
    </dgm:pt>
    <dgm:pt modelId="{0DB388F2-97F0-4C4C-A43D-BDD84038F4D7}" type="pres">
      <dgm:prSet presAssocID="{B0B54B4F-84DA-42A7-A097-6E05C6C63EE3}" presName="Name21" presStyleCnt="0"/>
      <dgm:spPr/>
      <dgm:t>
        <a:bodyPr/>
        <a:lstStyle/>
        <a:p>
          <a:endParaRPr lang="en-US"/>
        </a:p>
      </dgm:t>
    </dgm:pt>
    <dgm:pt modelId="{4AF35D02-679E-498A-82A2-6321ABFE787B}" type="pres">
      <dgm:prSet presAssocID="{B0B54B4F-84DA-42A7-A097-6E05C6C63EE3}" presName="level2Shape" presStyleLbl="asst2" presStyleIdx="0" presStyleCnt="6"/>
      <dgm:spPr/>
      <dgm:t>
        <a:bodyPr/>
        <a:lstStyle/>
        <a:p>
          <a:endParaRPr lang="en-US"/>
        </a:p>
      </dgm:t>
    </dgm:pt>
    <dgm:pt modelId="{91327E56-2009-435C-8977-8EFCB5335083}" type="pres">
      <dgm:prSet presAssocID="{B0B54B4F-84DA-42A7-A097-6E05C6C63EE3}" presName="hierChild3" presStyleCnt="0"/>
      <dgm:spPr/>
      <dgm:t>
        <a:bodyPr/>
        <a:lstStyle/>
        <a:p>
          <a:endParaRPr lang="en-US"/>
        </a:p>
      </dgm:t>
    </dgm:pt>
    <dgm:pt modelId="{528582E5-5F79-4FC0-BFCF-F9A2F2619783}" type="pres">
      <dgm:prSet presAssocID="{623DBA66-B698-404A-A9B6-86ED816D36C6}" presName="Name19" presStyleLbl="parChTrans1D4" presStyleIdx="0" presStyleCnt="6"/>
      <dgm:spPr/>
      <dgm:t>
        <a:bodyPr/>
        <a:lstStyle/>
        <a:p>
          <a:endParaRPr lang="en-US"/>
        </a:p>
      </dgm:t>
    </dgm:pt>
    <dgm:pt modelId="{1D69F9FF-413B-437A-BFDE-3767A49F2399}" type="pres">
      <dgm:prSet presAssocID="{36781201-9084-444A-ACA5-91EB5DB73E57}" presName="Name21" presStyleCnt="0"/>
      <dgm:spPr/>
    </dgm:pt>
    <dgm:pt modelId="{EFA1D528-D6AC-415A-A223-9FD0DC438E5D}" type="pres">
      <dgm:prSet presAssocID="{36781201-9084-444A-ACA5-91EB5DB73E57}" presName="level2Shape" presStyleLbl="node4" presStyleIdx="0" presStyleCnt="6"/>
      <dgm:spPr/>
      <dgm:t>
        <a:bodyPr/>
        <a:lstStyle/>
        <a:p>
          <a:endParaRPr lang="en-US"/>
        </a:p>
      </dgm:t>
    </dgm:pt>
    <dgm:pt modelId="{5E394E33-E20C-43B0-8122-AE43CF3D45D0}" type="pres">
      <dgm:prSet presAssocID="{36781201-9084-444A-ACA5-91EB5DB73E57}" presName="hierChild3" presStyleCnt="0"/>
      <dgm:spPr/>
    </dgm:pt>
    <dgm:pt modelId="{2323CCA4-21C7-4FF5-836A-6767025F3454}" type="pres">
      <dgm:prSet presAssocID="{528F32CF-DAA4-4AF5-8070-C3F148E0F58E}" presName="Name19" presStyleLbl="parChTrans1D3" presStyleIdx="1" presStyleCnt="6"/>
      <dgm:spPr/>
      <dgm:t>
        <a:bodyPr/>
        <a:lstStyle/>
        <a:p>
          <a:endParaRPr lang="en-US"/>
        </a:p>
      </dgm:t>
    </dgm:pt>
    <dgm:pt modelId="{A3D1582C-5FE1-4EE4-A540-C9635DD0B4E3}" type="pres">
      <dgm:prSet presAssocID="{2EA397DE-F129-4416-87FB-0E8E38F6D1D4}" presName="Name21" presStyleCnt="0"/>
      <dgm:spPr/>
      <dgm:t>
        <a:bodyPr/>
        <a:lstStyle/>
        <a:p>
          <a:endParaRPr lang="en-US"/>
        </a:p>
      </dgm:t>
    </dgm:pt>
    <dgm:pt modelId="{2EC164C7-C9AF-4443-BEF4-1A59A27CACF4}" type="pres">
      <dgm:prSet presAssocID="{2EA397DE-F129-4416-87FB-0E8E38F6D1D4}" presName="level2Shape" presStyleLbl="asst2" presStyleIdx="1" presStyleCnt="6" custScaleX="122085"/>
      <dgm:spPr/>
      <dgm:t>
        <a:bodyPr/>
        <a:lstStyle/>
        <a:p>
          <a:endParaRPr lang="en-US"/>
        </a:p>
      </dgm:t>
    </dgm:pt>
    <dgm:pt modelId="{B3875E66-91D7-4CC6-9C38-943A8E9F6477}" type="pres">
      <dgm:prSet presAssocID="{2EA397DE-F129-4416-87FB-0E8E38F6D1D4}" presName="hierChild3" presStyleCnt="0"/>
      <dgm:spPr/>
      <dgm:t>
        <a:bodyPr/>
        <a:lstStyle/>
        <a:p>
          <a:endParaRPr lang="en-US"/>
        </a:p>
      </dgm:t>
    </dgm:pt>
    <dgm:pt modelId="{3BE07AF1-D9D5-40D4-8F5A-459EF6C21AA9}" type="pres">
      <dgm:prSet presAssocID="{DC8D8DB8-200B-4ACD-B148-691161DA92C7}" presName="Name19" presStyleLbl="parChTrans1D4" presStyleIdx="1" presStyleCnt="6"/>
      <dgm:spPr/>
      <dgm:t>
        <a:bodyPr/>
        <a:lstStyle/>
        <a:p>
          <a:endParaRPr lang="en-US"/>
        </a:p>
      </dgm:t>
    </dgm:pt>
    <dgm:pt modelId="{CC27F25C-C101-401C-84E7-3AB1893934BD}" type="pres">
      <dgm:prSet presAssocID="{7438705B-A1CB-4C43-BB98-650F764892B1}" presName="Name21" presStyleCnt="0"/>
      <dgm:spPr/>
    </dgm:pt>
    <dgm:pt modelId="{859356E0-1895-43A2-90C1-CBDF2CD838DA}" type="pres">
      <dgm:prSet presAssocID="{7438705B-A1CB-4C43-BB98-650F764892B1}" presName="level2Shape" presStyleLbl="node4" presStyleIdx="1" presStyleCnt="6"/>
      <dgm:spPr/>
      <dgm:t>
        <a:bodyPr/>
        <a:lstStyle/>
        <a:p>
          <a:endParaRPr lang="en-US"/>
        </a:p>
      </dgm:t>
    </dgm:pt>
    <dgm:pt modelId="{FB0A0BFD-4D86-482A-8091-8B1B76F4ADDC}" type="pres">
      <dgm:prSet presAssocID="{7438705B-A1CB-4C43-BB98-650F764892B1}" presName="hierChild3" presStyleCnt="0"/>
      <dgm:spPr/>
    </dgm:pt>
    <dgm:pt modelId="{37E82A11-F4F7-47EC-BE08-EC03EB749AAC}" type="pres">
      <dgm:prSet presAssocID="{94DAFDC5-F3A3-4CC7-854C-D01359E40D87}" presName="Name19" presStyleLbl="parChTrans1D2" presStyleIdx="1" presStyleCnt="3"/>
      <dgm:spPr/>
      <dgm:t>
        <a:bodyPr/>
        <a:lstStyle/>
        <a:p>
          <a:endParaRPr lang="en-US"/>
        </a:p>
      </dgm:t>
    </dgm:pt>
    <dgm:pt modelId="{00F7ED65-01E1-4BDA-87DD-21876CBA8DCB}" type="pres">
      <dgm:prSet presAssocID="{F0D96647-3B0E-4692-8AE5-6E92F742315B}" presName="Name21" presStyleCnt="0"/>
      <dgm:spPr/>
      <dgm:t>
        <a:bodyPr/>
        <a:lstStyle/>
        <a:p>
          <a:endParaRPr lang="en-US"/>
        </a:p>
      </dgm:t>
    </dgm:pt>
    <dgm:pt modelId="{2A1234D6-A060-4AE5-91F7-35EDB00BE800}" type="pres">
      <dgm:prSet presAssocID="{F0D96647-3B0E-4692-8AE5-6E92F742315B}" presName="level2Shape" presStyleLbl="node2" presStyleIdx="1" presStyleCnt="3" custScaleX="124993" custLinFactNeighborX="-5861" custLinFactNeighborY="2930"/>
      <dgm:spPr/>
      <dgm:t>
        <a:bodyPr/>
        <a:lstStyle/>
        <a:p>
          <a:endParaRPr lang="en-US"/>
        </a:p>
      </dgm:t>
    </dgm:pt>
    <dgm:pt modelId="{71230376-2765-4A1A-9720-E4EEDD328C7B}" type="pres">
      <dgm:prSet presAssocID="{F0D96647-3B0E-4692-8AE5-6E92F742315B}" presName="hierChild3" presStyleCnt="0"/>
      <dgm:spPr/>
      <dgm:t>
        <a:bodyPr/>
        <a:lstStyle/>
        <a:p>
          <a:endParaRPr lang="en-US"/>
        </a:p>
      </dgm:t>
    </dgm:pt>
    <dgm:pt modelId="{6B6CA584-903F-40BC-9C5C-CD7E879F5CEB}" type="pres">
      <dgm:prSet presAssocID="{BCA7D5BE-8BE2-4979-A3C6-49B0DD2D03BC}" presName="Name19" presStyleLbl="parChTrans1D3" presStyleIdx="2" presStyleCnt="6"/>
      <dgm:spPr/>
      <dgm:t>
        <a:bodyPr/>
        <a:lstStyle/>
        <a:p>
          <a:endParaRPr lang="en-US"/>
        </a:p>
      </dgm:t>
    </dgm:pt>
    <dgm:pt modelId="{62820BDF-F5CA-468B-B80E-93B836910BA9}" type="pres">
      <dgm:prSet presAssocID="{E939ED79-A880-49D6-8754-E262C822909D}" presName="Name21" presStyleCnt="0"/>
      <dgm:spPr/>
      <dgm:t>
        <a:bodyPr/>
        <a:lstStyle/>
        <a:p>
          <a:endParaRPr lang="en-US"/>
        </a:p>
      </dgm:t>
    </dgm:pt>
    <dgm:pt modelId="{89E772DC-B75E-49F0-A420-12C336BB0BF7}" type="pres">
      <dgm:prSet presAssocID="{E939ED79-A880-49D6-8754-E262C822909D}" presName="level2Shape" presStyleLbl="asst2" presStyleIdx="2" presStyleCnt="6" custLinFactNeighborX="1857" custLinFactNeighborY="-781"/>
      <dgm:spPr/>
      <dgm:t>
        <a:bodyPr/>
        <a:lstStyle/>
        <a:p>
          <a:endParaRPr lang="en-US"/>
        </a:p>
      </dgm:t>
    </dgm:pt>
    <dgm:pt modelId="{3D2A1489-8EF0-4403-BE14-21A3EC706450}" type="pres">
      <dgm:prSet presAssocID="{E939ED79-A880-49D6-8754-E262C822909D}" presName="hierChild3" presStyleCnt="0"/>
      <dgm:spPr/>
      <dgm:t>
        <a:bodyPr/>
        <a:lstStyle/>
        <a:p>
          <a:endParaRPr lang="en-US"/>
        </a:p>
      </dgm:t>
    </dgm:pt>
    <dgm:pt modelId="{8D0E6F79-4E8C-4070-9427-7AE29AC2158A}" type="pres">
      <dgm:prSet presAssocID="{ED38F354-F4B4-4864-A76E-FB8478BA782E}" presName="Name19" presStyleLbl="parChTrans1D4" presStyleIdx="2" presStyleCnt="6"/>
      <dgm:spPr/>
      <dgm:t>
        <a:bodyPr/>
        <a:lstStyle/>
        <a:p>
          <a:endParaRPr lang="en-US"/>
        </a:p>
      </dgm:t>
    </dgm:pt>
    <dgm:pt modelId="{E45D3EF3-18E5-4FF4-9B4E-E6C011B83C55}" type="pres">
      <dgm:prSet presAssocID="{7F302DC1-2D77-42A0-B271-93A7BC82908C}" presName="Name21" presStyleCnt="0"/>
      <dgm:spPr/>
    </dgm:pt>
    <dgm:pt modelId="{6E882539-6924-4307-B26E-E50C791BDB36}" type="pres">
      <dgm:prSet presAssocID="{7F302DC1-2D77-42A0-B271-93A7BC82908C}" presName="level2Shape" presStyleLbl="node4" presStyleIdx="2" presStyleCnt="6" custLinFactNeighborX="3300"/>
      <dgm:spPr/>
      <dgm:t>
        <a:bodyPr/>
        <a:lstStyle/>
        <a:p>
          <a:endParaRPr lang="en-US"/>
        </a:p>
      </dgm:t>
    </dgm:pt>
    <dgm:pt modelId="{EB2D6DFA-C0E4-4642-BD98-F2157740E503}" type="pres">
      <dgm:prSet presAssocID="{7F302DC1-2D77-42A0-B271-93A7BC82908C}" presName="hierChild3" presStyleCnt="0"/>
      <dgm:spPr/>
    </dgm:pt>
    <dgm:pt modelId="{1547755F-6D1A-4984-BA29-2A529F56F8BF}" type="pres">
      <dgm:prSet presAssocID="{56B14D49-CADB-457F-90B0-B34327259742}" presName="Name19" presStyleLbl="parChTrans1D3" presStyleIdx="3" presStyleCnt="6"/>
      <dgm:spPr/>
      <dgm:t>
        <a:bodyPr/>
        <a:lstStyle/>
        <a:p>
          <a:endParaRPr lang="en-US"/>
        </a:p>
      </dgm:t>
    </dgm:pt>
    <dgm:pt modelId="{00B2502F-8ADA-4B4F-BC4F-C485671F26B7}" type="pres">
      <dgm:prSet presAssocID="{F132AA07-53BC-4CFE-BB79-E4A36F6A24DC}" presName="Name21" presStyleCnt="0"/>
      <dgm:spPr/>
      <dgm:t>
        <a:bodyPr/>
        <a:lstStyle/>
        <a:p>
          <a:endParaRPr lang="en-US"/>
        </a:p>
      </dgm:t>
    </dgm:pt>
    <dgm:pt modelId="{7E99F065-7EDE-4CE5-AD40-6879D10EC28C}" type="pres">
      <dgm:prSet presAssocID="{F132AA07-53BC-4CFE-BB79-E4A36F6A24DC}" presName="level2Shape" presStyleLbl="asst2" presStyleIdx="3" presStyleCnt="6" custScaleX="127157" custLinFactNeighborX="-3907" custLinFactNeighborY="0"/>
      <dgm:spPr/>
      <dgm:t>
        <a:bodyPr/>
        <a:lstStyle/>
        <a:p>
          <a:endParaRPr lang="en-US"/>
        </a:p>
      </dgm:t>
    </dgm:pt>
    <dgm:pt modelId="{9DA8F7E0-480B-4606-A2AA-693447DA16F9}" type="pres">
      <dgm:prSet presAssocID="{F132AA07-53BC-4CFE-BB79-E4A36F6A24DC}" presName="hierChild3" presStyleCnt="0"/>
      <dgm:spPr/>
      <dgm:t>
        <a:bodyPr/>
        <a:lstStyle/>
        <a:p>
          <a:endParaRPr lang="en-US"/>
        </a:p>
      </dgm:t>
    </dgm:pt>
    <dgm:pt modelId="{8A27A033-1F1A-40A0-8B18-D986A6702058}" type="pres">
      <dgm:prSet presAssocID="{FF913D32-8916-4F24-9E3A-611F63E78E24}" presName="Name19" presStyleLbl="parChTrans1D4" presStyleIdx="3" presStyleCnt="6"/>
      <dgm:spPr/>
      <dgm:t>
        <a:bodyPr/>
        <a:lstStyle/>
        <a:p>
          <a:endParaRPr lang="en-US"/>
        </a:p>
      </dgm:t>
    </dgm:pt>
    <dgm:pt modelId="{53BFF014-2F57-4116-B1BA-AB0AFCAB3182}" type="pres">
      <dgm:prSet presAssocID="{E4932045-15BD-4E94-A213-27E4CB3BC432}" presName="Name21" presStyleCnt="0"/>
      <dgm:spPr/>
    </dgm:pt>
    <dgm:pt modelId="{95590753-D687-44F0-BF79-D34C5BFCBBAC}" type="pres">
      <dgm:prSet presAssocID="{E4932045-15BD-4E94-A213-27E4CB3BC432}" presName="level2Shape" presStyleLbl="node4" presStyleIdx="3" presStyleCnt="6" custLinFactNeighborX="-4400"/>
      <dgm:spPr/>
      <dgm:t>
        <a:bodyPr/>
        <a:lstStyle/>
        <a:p>
          <a:endParaRPr lang="en-US"/>
        </a:p>
      </dgm:t>
    </dgm:pt>
    <dgm:pt modelId="{BDEEF87B-6E8E-4383-88F4-C0E584665C8E}" type="pres">
      <dgm:prSet presAssocID="{E4932045-15BD-4E94-A213-27E4CB3BC432}" presName="hierChild3" presStyleCnt="0"/>
      <dgm:spPr/>
    </dgm:pt>
    <dgm:pt modelId="{17FDBC52-F322-45C1-98C9-91DFE61B681D}" type="pres">
      <dgm:prSet presAssocID="{B9FF228A-2732-446B-9E18-4FBC74BA495D}" presName="Name19" presStyleLbl="parChTrans1D2" presStyleIdx="2" presStyleCnt="3"/>
      <dgm:spPr/>
      <dgm:t>
        <a:bodyPr/>
        <a:lstStyle/>
        <a:p>
          <a:endParaRPr lang="en-US"/>
        </a:p>
      </dgm:t>
    </dgm:pt>
    <dgm:pt modelId="{31C93F34-668F-406F-AF14-EABBAF99E6FB}" type="pres">
      <dgm:prSet presAssocID="{BE7B0A85-AA79-497D-B86D-273BCF76F143}" presName="Name21" presStyleCnt="0"/>
      <dgm:spPr/>
      <dgm:t>
        <a:bodyPr/>
        <a:lstStyle/>
        <a:p>
          <a:endParaRPr lang="en-US"/>
        </a:p>
      </dgm:t>
    </dgm:pt>
    <dgm:pt modelId="{1FD167BD-C22F-429C-8CFD-D0C9DED5E9E3}" type="pres">
      <dgm:prSet presAssocID="{BE7B0A85-AA79-497D-B86D-273BCF76F143}" presName="level2Shape" presStyleLbl="node2" presStyleIdx="2" presStyleCnt="3" custLinFactNeighborX="-8649" custLinFactNeighborY="1461"/>
      <dgm:spPr/>
      <dgm:t>
        <a:bodyPr/>
        <a:lstStyle/>
        <a:p>
          <a:endParaRPr lang="en-US"/>
        </a:p>
      </dgm:t>
    </dgm:pt>
    <dgm:pt modelId="{B38ED5DE-5A47-4237-ACCF-34E27A37BDC4}" type="pres">
      <dgm:prSet presAssocID="{BE7B0A85-AA79-497D-B86D-273BCF76F143}" presName="hierChild3" presStyleCnt="0"/>
      <dgm:spPr/>
      <dgm:t>
        <a:bodyPr/>
        <a:lstStyle/>
        <a:p>
          <a:endParaRPr lang="en-US"/>
        </a:p>
      </dgm:t>
    </dgm:pt>
    <dgm:pt modelId="{9A733737-D468-4D47-B7B8-1CE972BAFD2B}" type="pres">
      <dgm:prSet presAssocID="{34FA99D9-09B7-4AC4-A9C3-2ED7EAA61526}" presName="Name19" presStyleLbl="parChTrans1D3" presStyleIdx="4" presStyleCnt="6"/>
      <dgm:spPr/>
      <dgm:t>
        <a:bodyPr/>
        <a:lstStyle/>
        <a:p>
          <a:endParaRPr lang="en-US"/>
        </a:p>
      </dgm:t>
    </dgm:pt>
    <dgm:pt modelId="{F381D4E3-BA9C-444D-9A1B-DF78A59EC650}" type="pres">
      <dgm:prSet presAssocID="{000C8C27-AF82-456C-91CA-C4F4BB04E9E7}" presName="Name21" presStyleCnt="0"/>
      <dgm:spPr/>
      <dgm:t>
        <a:bodyPr/>
        <a:lstStyle/>
        <a:p>
          <a:endParaRPr lang="en-US"/>
        </a:p>
      </dgm:t>
    </dgm:pt>
    <dgm:pt modelId="{72411E37-FF4C-41AE-9C29-78C8A2644B85}" type="pres">
      <dgm:prSet presAssocID="{000C8C27-AF82-456C-91CA-C4F4BB04E9E7}" presName="level2Shape" presStyleLbl="asst2" presStyleIdx="4" presStyleCnt="6"/>
      <dgm:spPr/>
      <dgm:t>
        <a:bodyPr/>
        <a:lstStyle/>
        <a:p>
          <a:endParaRPr lang="en-US"/>
        </a:p>
      </dgm:t>
    </dgm:pt>
    <dgm:pt modelId="{8C5CCECE-C55D-47C6-B8DF-FB4554D981F9}" type="pres">
      <dgm:prSet presAssocID="{000C8C27-AF82-456C-91CA-C4F4BB04E9E7}" presName="hierChild3" presStyleCnt="0"/>
      <dgm:spPr/>
      <dgm:t>
        <a:bodyPr/>
        <a:lstStyle/>
        <a:p>
          <a:endParaRPr lang="en-US"/>
        </a:p>
      </dgm:t>
    </dgm:pt>
    <dgm:pt modelId="{20FC7A8C-C8AF-4048-A0C3-52C1A1B42349}" type="pres">
      <dgm:prSet presAssocID="{364C4285-6C3A-4BCB-B23D-ADF7371E74FC}" presName="Name19" presStyleLbl="parChTrans1D4" presStyleIdx="4" presStyleCnt="6"/>
      <dgm:spPr/>
      <dgm:t>
        <a:bodyPr/>
        <a:lstStyle/>
        <a:p>
          <a:endParaRPr lang="en-US"/>
        </a:p>
      </dgm:t>
    </dgm:pt>
    <dgm:pt modelId="{C0176B98-FB6C-4827-895C-D79014512888}" type="pres">
      <dgm:prSet presAssocID="{CF7EFB96-0FF8-4FAD-9C44-23649E5CBA4C}" presName="Name21" presStyleCnt="0"/>
      <dgm:spPr/>
    </dgm:pt>
    <dgm:pt modelId="{8DA282E4-F8DB-4315-9F9F-62B1A47D4CE8}" type="pres">
      <dgm:prSet presAssocID="{CF7EFB96-0FF8-4FAD-9C44-23649E5CBA4C}" presName="level2Shape" presStyleLbl="node4" presStyleIdx="4" presStyleCnt="6"/>
      <dgm:spPr/>
      <dgm:t>
        <a:bodyPr/>
        <a:lstStyle/>
        <a:p>
          <a:endParaRPr lang="en-US"/>
        </a:p>
      </dgm:t>
    </dgm:pt>
    <dgm:pt modelId="{A0388755-94D3-47F9-88F4-F273E4D06693}" type="pres">
      <dgm:prSet presAssocID="{CF7EFB96-0FF8-4FAD-9C44-23649E5CBA4C}" presName="hierChild3" presStyleCnt="0"/>
      <dgm:spPr/>
    </dgm:pt>
    <dgm:pt modelId="{5D90275D-9261-4CD7-BDC5-5E0C38E3C538}" type="pres">
      <dgm:prSet presAssocID="{23A8F860-A6E6-4D0A-9214-62707B9E0A4D}" presName="Name19" presStyleLbl="parChTrans1D3" presStyleIdx="5" presStyleCnt="6"/>
      <dgm:spPr/>
      <dgm:t>
        <a:bodyPr/>
        <a:lstStyle/>
        <a:p>
          <a:endParaRPr lang="en-US"/>
        </a:p>
      </dgm:t>
    </dgm:pt>
    <dgm:pt modelId="{BBAE9CFF-E71A-486A-849C-5D70B70FFB96}" type="pres">
      <dgm:prSet presAssocID="{A199DD09-C24F-4D9F-B6F2-2C6DF918359F}" presName="Name21" presStyleCnt="0"/>
      <dgm:spPr/>
      <dgm:t>
        <a:bodyPr/>
        <a:lstStyle/>
        <a:p>
          <a:endParaRPr lang="en-US"/>
        </a:p>
      </dgm:t>
    </dgm:pt>
    <dgm:pt modelId="{B7A727A0-C518-4507-B5FB-D22A1CCDCBF7}" type="pres">
      <dgm:prSet presAssocID="{A199DD09-C24F-4D9F-B6F2-2C6DF918359F}" presName="level2Shape" presStyleLbl="asst2" presStyleIdx="5" presStyleCnt="6" custScaleX="122681"/>
      <dgm:spPr/>
      <dgm:t>
        <a:bodyPr/>
        <a:lstStyle/>
        <a:p>
          <a:endParaRPr lang="en-US"/>
        </a:p>
      </dgm:t>
    </dgm:pt>
    <dgm:pt modelId="{C5A54AB2-8054-4977-BE87-1CBA5303C49E}" type="pres">
      <dgm:prSet presAssocID="{A199DD09-C24F-4D9F-B6F2-2C6DF918359F}" presName="hierChild3" presStyleCnt="0"/>
      <dgm:spPr/>
      <dgm:t>
        <a:bodyPr/>
        <a:lstStyle/>
        <a:p>
          <a:endParaRPr lang="en-US"/>
        </a:p>
      </dgm:t>
    </dgm:pt>
    <dgm:pt modelId="{09C536A4-3CC9-4EF8-AAB7-9D9D40E751AA}" type="pres">
      <dgm:prSet presAssocID="{7EE7CB65-060B-448B-A20D-7D638B8BCEA6}" presName="Name19" presStyleLbl="parChTrans1D4" presStyleIdx="5" presStyleCnt="6"/>
      <dgm:spPr/>
      <dgm:t>
        <a:bodyPr/>
        <a:lstStyle/>
        <a:p>
          <a:endParaRPr lang="en-US"/>
        </a:p>
      </dgm:t>
    </dgm:pt>
    <dgm:pt modelId="{553A4F07-B3CC-419B-BCA1-65C6C956F37A}" type="pres">
      <dgm:prSet presAssocID="{B685B80D-0C94-4A2F-A0A5-A1A0892FAE23}" presName="Name21" presStyleCnt="0"/>
      <dgm:spPr/>
    </dgm:pt>
    <dgm:pt modelId="{96C98FA0-6B46-4560-BEE2-DC7D07793A5A}" type="pres">
      <dgm:prSet presAssocID="{B685B80D-0C94-4A2F-A0A5-A1A0892FAE23}" presName="level2Shape" presStyleLbl="node4" presStyleIdx="5" presStyleCnt="6"/>
      <dgm:spPr/>
      <dgm:t>
        <a:bodyPr/>
        <a:lstStyle/>
        <a:p>
          <a:endParaRPr lang="en-US"/>
        </a:p>
      </dgm:t>
    </dgm:pt>
    <dgm:pt modelId="{0FCBCA08-395B-464A-A51C-250928DDBA04}" type="pres">
      <dgm:prSet presAssocID="{B685B80D-0C94-4A2F-A0A5-A1A0892FAE23}" presName="hierChild3" presStyleCnt="0"/>
      <dgm:spPr/>
    </dgm:pt>
    <dgm:pt modelId="{113240D9-F9D6-4152-AADB-790215B7DC2E}" type="pres">
      <dgm:prSet presAssocID="{48E8B2DF-34C4-424F-A968-B39E0796150D}" presName="bgShapesFlow" presStyleCnt="0"/>
      <dgm:spPr/>
      <dgm:t>
        <a:bodyPr/>
        <a:lstStyle/>
        <a:p>
          <a:endParaRPr lang="en-US"/>
        </a:p>
      </dgm:t>
    </dgm:pt>
  </dgm:ptLst>
  <dgm:cxnLst>
    <dgm:cxn modelId="{416B74E5-1A42-4AE8-91C0-A5F656B9A5FD}" type="presOf" srcId="{48E8B2DF-34C4-424F-A968-B39E0796150D}" destId="{F1ABF5FA-AF8C-4324-92AF-99BBC8C7645A}" srcOrd="0" destOrd="0" presId="urn:microsoft.com/office/officeart/2005/8/layout/hierarchy6"/>
    <dgm:cxn modelId="{B4E6E3E7-52C6-4D94-979A-2382A4639939}" srcId="{48E8B2DF-34C4-424F-A968-B39E0796150D}" destId="{93726BF3-6CB2-4F27-956A-99BD1F76974D}" srcOrd="0" destOrd="0" parTransId="{C543BBD7-B275-4BA3-97D6-BBB9379F0CE1}" sibTransId="{2C431445-A7BF-4492-B5E9-0203B6DF9F6D}"/>
    <dgm:cxn modelId="{7EF9CA68-62E5-4A30-82AC-5CAD486B9362}" type="presOf" srcId="{7438705B-A1CB-4C43-BB98-650F764892B1}" destId="{859356E0-1895-43A2-90C1-CBDF2CD838DA}" srcOrd="0" destOrd="0" presId="urn:microsoft.com/office/officeart/2005/8/layout/hierarchy6"/>
    <dgm:cxn modelId="{24F7F4D9-6483-4549-9F01-F25A54BF7EDD}" srcId="{A199DD09-C24F-4D9F-B6F2-2C6DF918359F}" destId="{B685B80D-0C94-4A2F-A0A5-A1A0892FAE23}" srcOrd="0" destOrd="0" parTransId="{7EE7CB65-060B-448B-A20D-7D638B8BCEA6}" sibTransId="{DF22743E-98D7-48F9-A4C5-E0B447487420}"/>
    <dgm:cxn modelId="{237B75B8-DDB8-4ABF-B128-1A23E0455E5C}" type="presOf" srcId="{DC8D8DB8-200B-4ACD-B148-691161DA92C7}" destId="{3BE07AF1-D9D5-40D4-8F5A-459EF6C21AA9}" srcOrd="0" destOrd="0" presId="urn:microsoft.com/office/officeart/2005/8/layout/hierarchy6"/>
    <dgm:cxn modelId="{FC57B8A6-913A-4F56-B463-9E31543FFBD4}" type="presOf" srcId="{BE7B0A85-AA79-497D-B86D-273BCF76F143}" destId="{1FD167BD-C22F-429C-8CFD-D0C9DED5E9E3}" srcOrd="0" destOrd="0" presId="urn:microsoft.com/office/officeart/2005/8/layout/hierarchy6"/>
    <dgm:cxn modelId="{08D720A9-6E4A-4B28-B3EE-9B2894061499}" type="presOf" srcId="{7EE7CB65-060B-448B-A20D-7D638B8BCEA6}" destId="{09C536A4-3CC9-4EF8-AAB7-9D9D40E751AA}" srcOrd="0" destOrd="0" presId="urn:microsoft.com/office/officeart/2005/8/layout/hierarchy6"/>
    <dgm:cxn modelId="{29420021-1C4F-4C00-B105-0B4EA78B6B5F}" srcId="{BE7B0A85-AA79-497D-B86D-273BCF76F143}" destId="{000C8C27-AF82-456C-91CA-C4F4BB04E9E7}" srcOrd="0" destOrd="0" parTransId="{34FA99D9-09B7-4AC4-A9C3-2ED7EAA61526}" sibTransId="{6515DB05-5E91-4894-A502-4DD7FD6B3ED4}"/>
    <dgm:cxn modelId="{585EEB29-0B15-467D-8A54-A66AE3D8D20F}" srcId="{B0B54B4F-84DA-42A7-A097-6E05C6C63EE3}" destId="{36781201-9084-444A-ACA5-91EB5DB73E57}" srcOrd="0" destOrd="0" parTransId="{623DBA66-B698-404A-A9B6-86ED816D36C6}" sibTransId="{B3785736-CC27-448A-884B-EAA59B754CC9}"/>
    <dgm:cxn modelId="{84758DEB-605B-46BE-8CBA-FA6C7C603006}" srcId="{93726BF3-6CB2-4F27-956A-99BD1F76974D}" destId="{F0D96647-3B0E-4692-8AE5-6E92F742315B}" srcOrd="1" destOrd="0" parTransId="{94DAFDC5-F3A3-4CC7-854C-D01359E40D87}" sibTransId="{5F2CD92C-6932-423C-97BA-DF6A2845CA08}"/>
    <dgm:cxn modelId="{41DFF63B-367B-4BC9-A2E7-A63EAD198D25}" type="presOf" srcId="{364C4285-6C3A-4BCB-B23D-ADF7371E74FC}" destId="{20FC7A8C-C8AF-4048-A0C3-52C1A1B42349}" srcOrd="0" destOrd="0" presId="urn:microsoft.com/office/officeart/2005/8/layout/hierarchy6"/>
    <dgm:cxn modelId="{2609ECCC-8CEC-4783-85C1-175116C91D21}" type="presOf" srcId="{34FA99D9-09B7-4AC4-A9C3-2ED7EAA61526}" destId="{9A733737-D468-4D47-B7B8-1CE972BAFD2B}" srcOrd="0" destOrd="0" presId="urn:microsoft.com/office/officeart/2005/8/layout/hierarchy6"/>
    <dgm:cxn modelId="{09CD7748-B35F-4E1E-9CE1-344704BFBD96}" type="presOf" srcId="{F0D96647-3B0E-4692-8AE5-6E92F742315B}" destId="{2A1234D6-A060-4AE5-91F7-35EDB00BE800}" srcOrd="0" destOrd="0" presId="urn:microsoft.com/office/officeart/2005/8/layout/hierarchy6"/>
    <dgm:cxn modelId="{C38E3805-093D-48CE-848E-344977330811}" srcId="{F0D96647-3B0E-4692-8AE5-6E92F742315B}" destId="{F132AA07-53BC-4CFE-BB79-E4A36F6A24DC}" srcOrd="1" destOrd="0" parTransId="{56B14D49-CADB-457F-90B0-B34327259742}" sibTransId="{B70F6744-DCE3-4C3C-874E-2B28CE056E40}"/>
    <dgm:cxn modelId="{7E0E5CA8-8669-4F99-8060-48A566906EAD}" type="presOf" srcId="{528F32CF-DAA4-4AF5-8070-C3F148E0F58E}" destId="{2323CCA4-21C7-4FF5-836A-6767025F3454}" srcOrd="0" destOrd="0" presId="urn:microsoft.com/office/officeart/2005/8/layout/hierarchy6"/>
    <dgm:cxn modelId="{02BEB454-9D7F-49AE-8936-8A9A54EF57C9}" type="presOf" srcId="{E939ED79-A880-49D6-8754-E262C822909D}" destId="{89E772DC-B75E-49F0-A420-12C336BB0BF7}" srcOrd="0" destOrd="0" presId="urn:microsoft.com/office/officeart/2005/8/layout/hierarchy6"/>
    <dgm:cxn modelId="{274FAD24-B39F-4C6E-9A67-CBCC0DE5CE7F}" srcId="{2EA397DE-F129-4416-87FB-0E8E38F6D1D4}" destId="{7438705B-A1CB-4C43-BB98-650F764892B1}" srcOrd="0" destOrd="0" parTransId="{DC8D8DB8-200B-4ACD-B148-691161DA92C7}" sibTransId="{96B64F10-4DAB-4659-BA89-EE318F45B4C4}"/>
    <dgm:cxn modelId="{2B4CAAD7-489C-4EEB-8A2D-7BBC472409EA}" type="presOf" srcId="{623DBA66-B698-404A-A9B6-86ED816D36C6}" destId="{528582E5-5F79-4FC0-BFCF-F9A2F2619783}" srcOrd="0" destOrd="0" presId="urn:microsoft.com/office/officeart/2005/8/layout/hierarchy6"/>
    <dgm:cxn modelId="{2A75B670-DF59-4C45-8DC7-395E8D782DCE}" type="presOf" srcId="{6F738D90-58B5-4BCE-B51B-B079B211A896}" destId="{02EFBD7D-F99E-441C-A67E-7D9DCAE398AE}" srcOrd="0" destOrd="0" presId="urn:microsoft.com/office/officeart/2005/8/layout/hierarchy6"/>
    <dgm:cxn modelId="{9EDB70FA-D40C-4EDA-ADF6-89B13C277296}" srcId="{E939ED79-A880-49D6-8754-E262C822909D}" destId="{7F302DC1-2D77-42A0-B271-93A7BC82908C}" srcOrd="0" destOrd="0" parTransId="{ED38F354-F4B4-4864-A76E-FB8478BA782E}" sibTransId="{69F809AA-5DB3-4F74-83A7-58B538F2CAC7}"/>
    <dgm:cxn modelId="{50B632CC-A9A6-499E-A7D4-5071C1B8FF57}" type="presOf" srcId="{D2700B7F-F298-401D-89E7-C6DA066DEE87}" destId="{48174E49-1E82-4F44-BFDC-3EC2578C8250}" srcOrd="0" destOrd="0" presId="urn:microsoft.com/office/officeart/2005/8/layout/hierarchy6"/>
    <dgm:cxn modelId="{725F0E18-21D8-4DD4-B88C-3AA6B01D6A80}" type="presOf" srcId="{000C8C27-AF82-456C-91CA-C4F4BB04E9E7}" destId="{72411E37-FF4C-41AE-9C29-78C8A2644B85}" srcOrd="0" destOrd="0" presId="urn:microsoft.com/office/officeart/2005/8/layout/hierarchy6"/>
    <dgm:cxn modelId="{02B7081F-18C9-4EA4-ADE5-2FD6AB64E02B}" srcId="{000C8C27-AF82-456C-91CA-C4F4BB04E9E7}" destId="{CF7EFB96-0FF8-4FAD-9C44-23649E5CBA4C}" srcOrd="0" destOrd="0" parTransId="{364C4285-6C3A-4BCB-B23D-ADF7371E74FC}" sibTransId="{671E8838-02A4-454D-B0F1-D604F1BA031D}"/>
    <dgm:cxn modelId="{98EE0DBD-9DC9-4C50-97AE-D63182B888B6}" srcId="{93726BF3-6CB2-4F27-956A-99BD1F76974D}" destId="{6F738D90-58B5-4BCE-B51B-B079B211A896}" srcOrd="0" destOrd="0" parTransId="{D2700B7F-F298-401D-89E7-C6DA066DEE87}" sibTransId="{71B91DED-0B71-4FEE-B589-0692BD456277}"/>
    <dgm:cxn modelId="{6A6B5EEA-29BC-4164-A4A4-86555D99CB6B}" type="presOf" srcId="{B0B54B4F-84DA-42A7-A097-6E05C6C63EE3}" destId="{4AF35D02-679E-498A-82A2-6321ABFE787B}" srcOrd="0" destOrd="0" presId="urn:microsoft.com/office/officeart/2005/8/layout/hierarchy6"/>
    <dgm:cxn modelId="{2ABA3D68-C342-4E4E-97E9-2980280A85FB}" type="presOf" srcId="{876A2E92-0C76-46D3-8F80-000F3C29A0F8}" destId="{5ABFCB39-8D45-4867-92AA-302E90DBF1B6}" srcOrd="0" destOrd="0" presId="urn:microsoft.com/office/officeart/2005/8/layout/hierarchy6"/>
    <dgm:cxn modelId="{D876670E-2EC9-40DF-96A5-268862B5FCC1}" type="presOf" srcId="{7F302DC1-2D77-42A0-B271-93A7BC82908C}" destId="{6E882539-6924-4307-B26E-E50C791BDB36}" srcOrd="0" destOrd="0" presId="urn:microsoft.com/office/officeart/2005/8/layout/hierarchy6"/>
    <dgm:cxn modelId="{FAF90F43-F2CB-462F-9FE5-E72B6E00027C}" type="presOf" srcId="{E4932045-15BD-4E94-A213-27E4CB3BC432}" destId="{95590753-D687-44F0-BF79-D34C5BFCBBAC}" srcOrd="0" destOrd="0" presId="urn:microsoft.com/office/officeart/2005/8/layout/hierarchy6"/>
    <dgm:cxn modelId="{7CEC5AD6-C3C7-4B43-983C-836FEA29C063}" srcId="{6F738D90-58B5-4BCE-B51B-B079B211A896}" destId="{B0B54B4F-84DA-42A7-A097-6E05C6C63EE3}" srcOrd="0" destOrd="0" parTransId="{876A2E92-0C76-46D3-8F80-000F3C29A0F8}" sibTransId="{8B758ED3-DE3C-4B3D-A951-BB429507B652}"/>
    <dgm:cxn modelId="{1F1E4F94-902C-4D7D-9BDA-F81A35762D65}" type="presOf" srcId="{BCA7D5BE-8BE2-4979-A3C6-49B0DD2D03BC}" destId="{6B6CA584-903F-40BC-9C5C-CD7E879F5CEB}" srcOrd="0" destOrd="0" presId="urn:microsoft.com/office/officeart/2005/8/layout/hierarchy6"/>
    <dgm:cxn modelId="{68BA39E3-C015-4599-AD11-86A79D268D26}" type="presOf" srcId="{ED38F354-F4B4-4864-A76E-FB8478BA782E}" destId="{8D0E6F79-4E8C-4070-9427-7AE29AC2158A}" srcOrd="0" destOrd="0" presId="urn:microsoft.com/office/officeart/2005/8/layout/hierarchy6"/>
    <dgm:cxn modelId="{4483B547-930E-4AFA-A3CA-099713E34270}" type="presOf" srcId="{56B14D49-CADB-457F-90B0-B34327259742}" destId="{1547755F-6D1A-4984-BA29-2A529F56F8BF}" srcOrd="0" destOrd="0" presId="urn:microsoft.com/office/officeart/2005/8/layout/hierarchy6"/>
    <dgm:cxn modelId="{3A1AD42B-3B1E-4EFA-973D-E24AF0A42DAF}" type="presOf" srcId="{F132AA07-53BC-4CFE-BB79-E4A36F6A24DC}" destId="{7E99F065-7EDE-4CE5-AD40-6879D10EC28C}" srcOrd="0" destOrd="0" presId="urn:microsoft.com/office/officeart/2005/8/layout/hierarchy6"/>
    <dgm:cxn modelId="{A01299ED-F24B-4104-BF42-984FB219931D}" type="presOf" srcId="{B685B80D-0C94-4A2F-A0A5-A1A0892FAE23}" destId="{96C98FA0-6B46-4560-BEE2-DC7D07793A5A}" srcOrd="0" destOrd="0" presId="urn:microsoft.com/office/officeart/2005/8/layout/hierarchy6"/>
    <dgm:cxn modelId="{0E4764F2-C800-4636-B0A5-B56DE01112E0}" srcId="{F132AA07-53BC-4CFE-BB79-E4A36F6A24DC}" destId="{E4932045-15BD-4E94-A213-27E4CB3BC432}" srcOrd="0" destOrd="0" parTransId="{FF913D32-8916-4F24-9E3A-611F63E78E24}" sibTransId="{B12A8810-BA63-441F-B70B-F3062481B15A}"/>
    <dgm:cxn modelId="{AFD7B074-A358-4061-B17C-EFBB646040D7}" type="presOf" srcId="{A199DD09-C24F-4D9F-B6F2-2C6DF918359F}" destId="{B7A727A0-C518-4507-B5FB-D22A1CCDCBF7}" srcOrd="0" destOrd="0" presId="urn:microsoft.com/office/officeart/2005/8/layout/hierarchy6"/>
    <dgm:cxn modelId="{53906F0B-D2C6-4579-9B46-BAE6D57B255C}" srcId="{F0D96647-3B0E-4692-8AE5-6E92F742315B}" destId="{E939ED79-A880-49D6-8754-E262C822909D}" srcOrd="0" destOrd="0" parTransId="{BCA7D5BE-8BE2-4979-A3C6-49B0DD2D03BC}" sibTransId="{D674A46D-D91F-4A4F-8729-8A81BE7C0A1B}"/>
    <dgm:cxn modelId="{98EAD2E2-C14F-4FCA-9888-A164956DEEC9}" type="presOf" srcId="{B9FF228A-2732-446B-9E18-4FBC74BA495D}" destId="{17FDBC52-F322-45C1-98C9-91DFE61B681D}" srcOrd="0" destOrd="0" presId="urn:microsoft.com/office/officeart/2005/8/layout/hierarchy6"/>
    <dgm:cxn modelId="{2248C5A7-C0AC-4373-AF60-22354F15A1E1}" type="presOf" srcId="{36781201-9084-444A-ACA5-91EB5DB73E57}" destId="{EFA1D528-D6AC-415A-A223-9FD0DC438E5D}" srcOrd="0" destOrd="0" presId="urn:microsoft.com/office/officeart/2005/8/layout/hierarchy6"/>
    <dgm:cxn modelId="{2C8A5C8C-D3CB-4A39-8F8B-F81BF66931EF}" type="presOf" srcId="{2EA397DE-F129-4416-87FB-0E8E38F6D1D4}" destId="{2EC164C7-C9AF-4443-BEF4-1A59A27CACF4}" srcOrd="0" destOrd="0" presId="urn:microsoft.com/office/officeart/2005/8/layout/hierarchy6"/>
    <dgm:cxn modelId="{AA683531-07B4-4CAD-9E1E-CDBBEED56D46}" srcId="{6F738D90-58B5-4BCE-B51B-B079B211A896}" destId="{2EA397DE-F129-4416-87FB-0E8E38F6D1D4}" srcOrd="1" destOrd="0" parTransId="{528F32CF-DAA4-4AF5-8070-C3F148E0F58E}" sibTransId="{F3D237D0-FEDD-4660-897C-6BD1C8AED7D4}"/>
    <dgm:cxn modelId="{EC44791A-62EB-4A78-B4CB-65874016D3E2}" type="presOf" srcId="{CF7EFB96-0FF8-4FAD-9C44-23649E5CBA4C}" destId="{8DA282E4-F8DB-4315-9F9F-62B1A47D4CE8}" srcOrd="0" destOrd="0" presId="urn:microsoft.com/office/officeart/2005/8/layout/hierarchy6"/>
    <dgm:cxn modelId="{88311452-BA3C-4978-B8A5-7201440C1E96}" type="presOf" srcId="{FF913D32-8916-4F24-9E3A-611F63E78E24}" destId="{8A27A033-1F1A-40A0-8B18-D986A6702058}" srcOrd="0" destOrd="0" presId="urn:microsoft.com/office/officeart/2005/8/layout/hierarchy6"/>
    <dgm:cxn modelId="{F25F21F1-B0C2-4CB3-A706-240FA8B68F9A}" type="presOf" srcId="{23A8F860-A6E6-4D0A-9214-62707B9E0A4D}" destId="{5D90275D-9261-4CD7-BDC5-5E0C38E3C538}" srcOrd="0" destOrd="0" presId="urn:microsoft.com/office/officeart/2005/8/layout/hierarchy6"/>
    <dgm:cxn modelId="{9F9F7298-A035-486F-8787-C39779B70D15}" type="presOf" srcId="{93726BF3-6CB2-4F27-956A-99BD1F76974D}" destId="{E20515DC-F44D-4697-B7B4-D5C4BEA7053F}" srcOrd="0" destOrd="0" presId="urn:microsoft.com/office/officeart/2005/8/layout/hierarchy6"/>
    <dgm:cxn modelId="{54834AE2-11FF-48F9-9414-E985F0B475CC}" type="presOf" srcId="{94DAFDC5-F3A3-4CC7-854C-D01359E40D87}" destId="{37E82A11-F4F7-47EC-BE08-EC03EB749AAC}" srcOrd="0" destOrd="0" presId="urn:microsoft.com/office/officeart/2005/8/layout/hierarchy6"/>
    <dgm:cxn modelId="{65944CD1-97A7-48E9-82B6-78B0A8624026}" srcId="{93726BF3-6CB2-4F27-956A-99BD1F76974D}" destId="{BE7B0A85-AA79-497D-B86D-273BCF76F143}" srcOrd="2" destOrd="0" parTransId="{B9FF228A-2732-446B-9E18-4FBC74BA495D}" sibTransId="{BEE55CFC-2D7C-4318-BF9E-8433D71D1521}"/>
    <dgm:cxn modelId="{8FD567CF-DFDA-4BBD-86A1-C4E6D39ADF4B}" srcId="{BE7B0A85-AA79-497D-B86D-273BCF76F143}" destId="{A199DD09-C24F-4D9F-B6F2-2C6DF918359F}" srcOrd="1" destOrd="0" parTransId="{23A8F860-A6E6-4D0A-9214-62707B9E0A4D}" sibTransId="{27AB9984-A548-4EAE-94EA-4A4DCEA2BC48}"/>
    <dgm:cxn modelId="{0350F2C9-5D14-416E-850E-4C9110E3EC23}" type="presParOf" srcId="{F1ABF5FA-AF8C-4324-92AF-99BBC8C7645A}" destId="{DE1E6843-D32E-47A8-B645-CBD620F1CF86}" srcOrd="0" destOrd="0" presId="urn:microsoft.com/office/officeart/2005/8/layout/hierarchy6"/>
    <dgm:cxn modelId="{3DDE2677-1476-406F-B832-1FC34138CCDE}" type="presParOf" srcId="{DE1E6843-D32E-47A8-B645-CBD620F1CF86}" destId="{9F1E9137-5FCE-4A70-9613-0408A3F513D8}" srcOrd="0" destOrd="0" presId="urn:microsoft.com/office/officeart/2005/8/layout/hierarchy6"/>
    <dgm:cxn modelId="{14EF73F3-C2FF-4175-B496-AFA16A84DFA8}" type="presParOf" srcId="{9F1E9137-5FCE-4A70-9613-0408A3F513D8}" destId="{CB54AE58-5964-4057-AC3A-DA1D0ECBEF0B}" srcOrd="0" destOrd="0" presId="urn:microsoft.com/office/officeart/2005/8/layout/hierarchy6"/>
    <dgm:cxn modelId="{98F71DDF-EBA2-4A34-8389-01E4BEC69ABE}" type="presParOf" srcId="{CB54AE58-5964-4057-AC3A-DA1D0ECBEF0B}" destId="{E20515DC-F44D-4697-B7B4-D5C4BEA7053F}" srcOrd="0" destOrd="0" presId="urn:microsoft.com/office/officeart/2005/8/layout/hierarchy6"/>
    <dgm:cxn modelId="{E13D23A0-73D1-45DE-8AD2-289A5CD59C5C}" type="presParOf" srcId="{CB54AE58-5964-4057-AC3A-DA1D0ECBEF0B}" destId="{62623400-DC84-44F7-8AED-BA870972A56D}" srcOrd="1" destOrd="0" presId="urn:microsoft.com/office/officeart/2005/8/layout/hierarchy6"/>
    <dgm:cxn modelId="{FC98E144-7A98-4839-BC90-585DA270377A}" type="presParOf" srcId="{62623400-DC84-44F7-8AED-BA870972A56D}" destId="{48174E49-1E82-4F44-BFDC-3EC2578C8250}" srcOrd="0" destOrd="0" presId="urn:microsoft.com/office/officeart/2005/8/layout/hierarchy6"/>
    <dgm:cxn modelId="{2E2CAED3-8FB1-4518-A23D-BD2F3B11F68F}" type="presParOf" srcId="{62623400-DC84-44F7-8AED-BA870972A56D}" destId="{6C29C6F9-6C95-4ED9-AA6A-8C5AE80EE0F4}" srcOrd="1" destOrd="0" presId="urn:microsoft.com/office/officeart/2005/8/layout/hierarchy6"/>
    <dgm:cxn modelId="{3C7638B5-13E3-419E-A160-FD7D4FE76943}" type="presParOf" srcId="{6C29C6F9-6C95-4ED9-AA6A-8C5AE80EE0F4}" destId="{02EFBD7D-F99E-441C-A67E-7D9DCAE398AE}" srcOrd="0" destOrd="0" presId="urn:microsoft.com/office/officeart/2005/8/layout/hierarchy6"/>
    <dgm:cxn modelId="{E0F03C58-59CF-42AC-AD97-BBA4DD2AE917}" type="presParOf" srcId="{6C29C6F9-6C95-4ED9-AA6A-8C5AE80EE0F4}" destId="{1C655936-8FBD-431A-A799-DF989722357B}" srcOrd="1" destOrd="0" presId="urn:microsoft.com/office/officeart/2005/8/layout/hierarchy6"/>
    <dgm:cxn modelId="{8DFB7417-3C17-4126-B064-2D276AC97D83}" type="presParOf" srcId="{1C655936-8FBD-431A-A799-DF989722357B}" destId="{5ABFCB39-8D45-4867-92AA-302E90DBF1B6}" srcOrd="0" destOrd="0" presId="urn:microsoft.com/office/officeart/2005/8/layout/hierarchy6"/>
    <dgm:cxn modelId="{9E496306-A248-4135-A4FA-F7E561EF52BD}" type="presParOf" srcId="{1C655936-8FBD-431A-A799-DF989722357B}" destId="{0DB388F2-97F0-4C4C-A43D-BDD84038F4D7}" srcOrd="1" destOrd="0" presId="urn:microsoft.com/office/officeart/2005/8/layout/hierarchy6"/>
    <dgm:cxn modelId="{264B4DED-43AF-46A3-B57B-A42F3038343E}" type="presParOf" srcId="{0DB388F2-97F0-4C4C-A43D-BDD84038F4D7}" destId="{4AF35D02-679E-498A-82A2-6321ABFE787B}" srcOrd="0" destOrd="0" presId="urn:microsoft.com/office/officeart/2005/8/layout/hierarchy6"/>
    <dgm:cxn modelId="{67C64645-E284-4CC8-B301-08A9AFD8160A}" type="presParOf" srcId="{0DB388F2-97F0-4C4C-A43D-BDD84038F4D7}" destId="{91327E56-2009-435C-8977-8EFCB5335083}" srcOrd="1" destOrd="0" presId="urn:microsoft.com/office/officeart/2005/8/layout/hierarchy6"/>
    <dgm:cxn modelId="{CDF09EFA-3630-46C2-9B3D-0ACFC9AEB5E8}" type="presParOf" srcId="{91327E56-2009-435C-8977-8EFCB5335083}" destId="{528582E5-5F79-4FC0-BFCF-F9A2F2619783}" srcOrd="0" destOrd="0" presId="urn:microsoft.com/office/officeart/2005/8/layout/hierarchy6"/>
    <dgm:cxn modelId="{267968BB-4C04-4A10-AB7D-BB2774AFBE79}" type="presParOf" srcId="{91327E56-2009-435C-8977-8EFCB5335083}" destId="{1D69F9FF-413B-437A-BFDE-3767A49F2399}" srcOrd="1" destOrd="0" presId="urn:microsoft.com/office/officeart/2005/8/layout/hierarchy6"/>
    <dgm:cxn modelId="{480B8910-CD9F-49C6-8018-7EE303A9FCF0}" type="presParOf" srcId="{1D69F9FF-413B-437A-BFDE-3767A49F2399}" destId="{EFA1D528-D6AC-415A-A223-9FD0DC438E5D}" srcOrd="0" destOrd="0" presId="urn:microsoft.com/office/officeart/2005/8/layout/hierarchy6"/>
    <dgm:cxn modelId="{81DF79F8-D4D9-4421-8A6E-7A2BD10FC292}" type="presParOf" srcId="{1D69F9FF-413B-437A-BFDE-3767A49F2399}" destId="{5E394E33-E20C-43B0-8122-AE43CF3D45D0}" srcOrd="1" destOrd="0" presId="urn:microsoft.com/office/officeart/2005/8/layout/hierarchy6"/>
    <dgm:cxn modelId="{2DC5ACC1-4600-46B4-9FEF-95E6DFF130A9}" type="presParOf" srcId="{1C655936-8FBD-431A-A799-DF989722357B}" destId="{2323CCA4-21C7-4FF5-836A-6767025F3454}" srcOrd="2" destOrd="0" presId="urn:microsoft.com/office/officeart/2005/8/layout/hierarchy6"/>
    <dgm:cxn modelId="{5AE0F284-4956-45F4-91F8-10AAD5848ABA}" type="presParOf" srcId="{1C655936-8FBD-431A-A799-DF989722357B}" destId="{A3D1582C-5FE1-4EE4-A540-C9635DD0B4E3}" srcOrd="3" destOrd="0" presId="urn:microsoft.com/office/officeart/2005/8/layout/hierarchy6"/>
    <dgm:cxn modelId="{42476341-39E0-424A-AB57-0C9796C05C26}" type="presParOf" srcId="{A3D1582C-5FE1-4EE4-A540-C9635DD0B4E3}" destId="{2EC164C7-C9AF-4443-BEF4-1A59A27CACF4}" srcOrd="0" destOrd="0" presId="urn:microsoft.com/office/officeart/2005/8/layout/hierarchy6"/>
    <dgm:cxn modelId="{8B4BA696-8AE8-4945-AA35-EFE32E659644}" type="presParOf" srcId="{A3D1582C-5FE1-4EE4-A540-C9635DD0B4E3}" destId="{B3875E66-91D7-4CC6-9C38-943A8E9F6477}" srcOrd="1" destOrd="0" presId="urn:microsoft.com/office/officeart/2005/8/layout/hierarchy6"/>
    <dgm:cxn modelId="{CB2AFE35-1215-4C77-858F-956CE115C225}" type="presParOf" srcId="{B3875E66-91D7-4CC6-9C38-943A8E9F6477}" destId="{3BE07AF1-D9D5-40D4-8F5A-459EF6C21AA9}" srcOrd="0" destOrd="0" presId="urn:microsoft.com/office/officeart/2005/8/layout/hierarchy6"/>
    <dgm:cxn modelId="{9AED1D39-CDFC-4129-9DE6-E8AD2ACDBEE1}" type="presParOf" srcId="{B3875E66-91D7-4CC6-9C38-943A8E9F6477}" destId="{CC27F25C-C101-401C-84E7-3AB1893934BD}" srcOrd="1" destOrd="0" presId="urn:microsoft.com/office/officeart/2005/8/layout/hierarchy6"/>
    <dgm:cxn modelId="{92DB7F1E-6625-4677-9D47-9185F3E9F010}" type="presParOf" srcId="{CC27F25C-C101-401C-84E7-3AB1893934BD}" destId="{859356E0-1895-43A2-90C1-CBDF2CD838DA}" srcOrd="0" destOrd="0" presId="urn:microsoft.com/office/officeart/2005/8/layout/hierarchy6"/>
    <dgm:cxn modelId="{A7DA92B9-0D7D-458F-9C14-ED9358E9AB36}" type="presParOf" srcId="{CC27F25C-C101-401C-84E7-3AB1893934BD}" destId="{FB0A0BFD-4D86-482A-8091-8B1B76F4ADDC}" srcOrd="1" destOrd="0" presId="urn:microsoft.com/office/officeart/2005/8/layout/hierarchy6"/>
    <dgm:cxn modelId="{C24EFD71-317A-4113-8B18-E615479CE070}" type="presParOf" srcId="{62623400-DC84-44F7-8AED-BA870972A56D}" destId="{37E82A11-F4F7-47EC-BE08-EC03EB749AAC}" srcOrd="2" destOrd="0" presId="urn:microsoft.com/office/officeart/2005/8/layout/hierarchy6"/>
    <dgm:cxn modelId="{3440AE3D-780A-4DE0-8C29-28AAD6161CAE}" type="presParOf" srcId="{62623400-DC84-44F7-8AED-BA870972A56D}" destId="{00F7ED65-01E1-4BDA-87DD-21876CBA8DCB}" srcOrd="3" destOrd="0" presId="urn:microsoft.com/office/officeart/2005/8/layout/hierarchy6"/>
    <dgm:cxn modelId="{4FF9D6E0-BF38-4989-A807-F8D73C015118}" type="presParOf" srcId="{00F7ED65-01E1-4BDA-87DD-21876CBA8DCB}" destId="{2A1234D6-A060-4AE5-91F7-35EDB00BE800}" srcOrd="0" destOrd="0" presId="urn:microsoft.com/office/officeart/2005/8/layout/hierarchy6"/>
    <dgm:cxn modelId="{9A296E0B-E108-4614-A314-11A06AA14526}" type="presParOf" srcId="{00F7ED65-01E1-4BDA-87DD-21876CBA8DCB}" destId="{71230376-2765-4A1A-9720-E4EEDD328C7B}" srcOrd="1" destOrd="0" presId="urn:microsoft.com/office/officeart/2005/8/layout/hierarchy6"/>
    <dgm:cxn modelId="{F6B0EAFA-2A3C-4571-9CC7-AA92EE0C218F}" type="presParOf" srcId="{71230376-2765-4A1A-9720-E4EEDD328C7B}" destId="{6B6CA584-903F-40BC-9C5C-CD7E879F5CEB}" srcOrd="0" destOrd="0" presId="urn:microsoft.com/office/officeart/2005/8/layout/hierarchy6"/>
    <dgm:cxn modelId="{57D71161-A93C-4415-8D98-C3AE49F67995}" type="presParOf" srcId="{71230376-2765-4A1A-9720-E4EEDD328C7B}" destId="{62820BDF-F5CA-468B-B80E-93B836910BA9}" srcOrd="1" destOrd="0" presId="urn:microsoft.com/office/officeart/2005/8/layout/hierarchy6"/>
    <dgm:cxn modelId="{3FF28D4E-364E-406B-B041-A161DBE1ABB6}" type="presParOf" srcId="{62820BDF-F5CA-468B-B80E-93B836910BA9}" destId="{89E772DC-B75E-49F0-A420-12C336BB0BF7}" srcOrd="0" destOrd="0" presId="urn:microsoft.com/office/officeart/2005/8/layout/hierarchy6"/>
    <dgm:cxn modelId="{E7C591B2-7920-4B59-BD5F-44EE5CBE4402}" type="presParOf" srcId="{62820BDF-F5CA-468B-B80E-93B836910BA9}" destId="{3D2A1489-8EF0-4403-BE14-21A3EC706450}" srcOrd="1" destOrd="0" presId="urn:microsoft.com/office/officeart/2005/8/layout/hierarchy6"/>
    <dgm:cxn modelId="{67DC4D26-F6FA-4356-A4B8-FC6A33CF5D6E}" type="presParOf" srcId="{3D2A1489-8EF0-4403-BE14-21A3EC706450}" destId="{8D0E6F79-4E8C-4070-9427-7AE29AC2158A}" srcOrd="0" destOrd="0" presId="urn:microsoft.com/office/officeart/2005/8/layout/hierarchy6"/>
    <dgm:cxn modelId="{07356A33-AB14-44A6-AB83-0EAB0BFD1D8F}" type="presParOf" srcId="{3D2A1489-8EF0-4403-BE14-21A3EC706450}" destId="{E45D3EF3-18E5-4FF4-9B4E-E6C011B83C55}" srcOrd="1" destOrd="0" presId="urn:microsoft.com/office/officeart/2005/8/layout/hierarchy6"/>
    <dgm:cxn modelId="{15994120-7E9B-4732-8418-1EDECF4D80B6}" type="presParOf" srcId="{E45D3EF3-18E5-4FF4-9B4E-E6C011B83C55}" destId="{6E882539-6924-4307-B26E-E50C791BDB36}" srcOrd="0" destOrd="0" presId="urn:microsoft.com/office/officeart/2005/8/layout/hierarchy6"/>
    <dgm:cxn modelId="{AF720126-6D2C-4C40-8D2B-AA8AF3A76CEF}" type="presParOf" srcId="{E45D3EF3-18E5-4FF4-9B4E-E6C011B83C55}" destId="{EB2D6DFA-C0E4-4642-BD98-F2157740E503}" srcOrd="1" destOrd="0" presId="urn:microsoft.com/office/officeart/2005/8/layout/hierarchy6"/>
    <dgm:cxn modelId="{5C32F48E-CBB5-4763-941C-9B204D00C9DB}" type="presParOf" srcId="{71230376-2765-4A1A-9720-E4EEDD328C7B}" destId="{1547755F-6D1A-4984-BA29-2A529F56F8BF}" srcOrd="2" destOrd="0" presId="urn:microsoft.com/office/officeart/2005/8/layout/hierarchy6"/>
    <dgm:cxn modelId="{90EAF067-E9FD-4513-A9BC-8BA91146C7EB}" type="presParOf" srcId="{71230376-2765-4A1A-9720-E4EEDD328C7B}" destId="{00B2502F-8ADA-4B4F-BC4F-C485671F26B7}" srcOrd="3" destOrd="0" presId="urn:microsoft.com/office/officeart/2005/8/layout/hierarchy6"/>
    <dgm:cxn modelId="{4DE9B54F-C525-4E3B-94CF-0F0D18CED757}" type="presParOf" srcId="{00B2502F-8ADA-4B4F-BC4F-C485671F26B7}" destId="{7E99F065-7EDE-4CE5-AD40-6879D10EC28C}" srcOrd="0" destOrd="0" presId="urn:microsoft.com/office/officeart/2005/8/layout/hierarchy6"/>
    <dgm:cxn modelId="{461D338F-9027-4961-8233-53CC136BF785}" type="presParOf" srcId="{00B2502F-8ADA-4B4F-BC4F-C485671F26B7}" destId="{9DA8F7E0-480B-4606-A2AA-693447DA16F9}" srcOrd="1" destOrd="0" presId="urn:microsoft.com/office/officeart/2005/8/layout/hierarchy6"/>
    <dgm:cxn modelId="{6941898D-1794-4958-971F-7307A13F938B}" type="presParOf" srcId="{9DA8F7E0-480B-4606-A2AA-693447DA16F9}" destId="{8A27A033-1F1A-40A0-8B18-D986A6702058}" srcOrd="0" destOrd="0" presId="urn:microsoft.com/office/officeart/2005/8/layout/hierarchy6"/>
    <dgm:cxn modelId="{06419547-78B9-4A25-96B5-0BAABEAFCB1A}" type="presParOf" srcId="{9DA8F7E0-480B-4606-A2AA-693447DA16F9}" destId="{53BFF014-2F57-4116-B1BA-AB0AFCAB3182}" srcOrd="1" destOrd="0" presId="urn:microsoft.com/office/officeart/2005/8/layout/hierarchy6"/>
    <dgm:cxn modelId="{11F81B31-F4B3-4109-86B0-8F3DD108FB20}" type="presParOf" srcId="{53BFF014-2F57-4116-B1BA-AB0AFCAB3182}" destId="{95590753-D687-44F0-BF79-D34C5BFCBBAC}" srcOrd="0" destOrd="0" presId="urn:microsoft.com/office/officeart/2005/8/layout/hierarchy6"/>
    <dgm:cxn modelId="{2FB06070-DF20-4EF3-825D-32A011B30B68}" type="presParOf" srcId="{53BFF014-2F57-4116-B1BA-AB0AFCAB3182}" destId="{BDEEF87B-6E8E-4383-88F4-C0E584665C8E}" srcOrd="1" destOrd="0" presId="urn:microsoft.com/office/officeart/2005/8/layout/hierarchy6"/>
    <dgm:cxn modelId="{F487765F-66AC-48FE-87AF-D331899AABA6}" type="presParOf" srcId="{62623400-DC84-44F7-8AED-BA870972A56D}" destId="{17FDBC52-F322-45C1-98C9-91DFE61B681D}" srcOrd="4" destOrd="0" presId="urn:microsoft.com/office/officeart/2005/8/layout/hierarchy6"/>
    <dgm:cxn modelId="{DF2835DF-D069-4B30-984E-64A5E02864AD}" type="presParOf" srcId="{62623400-DC84-44F7-8AED-BA870972A56D}" destId="{31C93F34-668F-406F-AF14-EABBAF99E6FB}" srcOrd="5" destOrd="0" presId="urn:microsoft.com/office/officeart/2005/8/layout/hierarchy6"/>
    <dgm:cxn modelId="{C22B5E0F-BCBD-4D10-9471-DF00E9FC09A4}" type="presParOf" srcId="{31C93F34-668F-406F-AF14-EABBAF99E6FB}" destId="{1FD167BD-C22F-429C-8CFD-D0C9DED5E9E3}" srcOrd="0" destOrd="0" presId="urn:microsoft.com/office/officeart/2005/8/layout/hierarchy6"/>
    <dgm:cxn modelId="{2655B4C1-C79D-452B-AE1F-D609AC55CA1F}" type="presParOf" srcId="{31C93F34-668F-406F-AF14-EABBAF99E6FB}" destId="{B38ED5DE-5A47-4237-ACCF-34E27A37BDC4}" srcOrd="1" destOrd="0" presId="urn:microsoft.com/office/officeart/2005/8/layout/hierarchy6"/>
    <dgm:cxn modelId="{6E8436F4-F19B-4149-ACD1-7F637407D09F}" type="presParOf" srcId="{B38ED5DE-5A47-4237-ACCF-34E27A37BDC4}" destId="{9A733737-D468-4D47-B7B8-1CE972BAFD2B}" srcOrd="0" destOrd="0" presId="urn:microsoft.com/office/officeart/2005/8/layout/hierarchy6"/>
    <dgm:cxn modelId="{6097CB4A-5011-4044-8D73-0DBBCC9CE923}" type="presParOf" srcId="{B38ED5DE-5A47-4237-ACCF-34E27A37BDC4}" destId="{F381D4E3-BA9C-444D-9A1B-DF78A59EC650}" srcOrd="1" destOrd="0" presId="urn:microsoft.com/office/officeart/2005/8/layout/hierarchy6"/>
    <dgm:cxn modelId="{9228E642-87CD-4CDA-8E23-C33161205847}" type="presParOf" srcId="{F381D4E3-BA9C-444D-9A1B-DF78A59EC650}" destId="{72411E37-FF4C-41AE-9C29-78C8A2644B85}" srcOrd="0" destOrd="0" presId="urn:microsoft.com/office/officeart/2005/8/layout/hierarchy6"/>
    <dgm:cxn modelId="{A3F4B263-8D45-408A-8546-D598F52FF8F9}" type="presParOf" srcId="{F381D4E3-BA9C-444D-9A1B-DF78A59EC650}" destId="{8C5CCECE-C55D-47C6-B8DF-FB4554D981F9}" srcOrd="1" destOrd="0" presId="urn:microsoft.com/office/officeart/2005/8/layout/hierarchy6"/>
    <dgm:cxn modelId="{AA2A352A-755B-484C-B4EC-61C793598D17}" type="presParOf" srcId="{8C5CCECE-C55D-47C6-B8DF-FB4554D981F9}" destId="{20FC7A8C-C8AF-4048-A0C3-52C1A1B42349}" srcOrd="0" destOrd="0" presId="urn:microsoft.com/office/officeart/2005/8/layout/hierarchy6"/>
    <dgm:cxn modelId="{4B64836C-4008-4B12-8049-600693C4E785}" type="presParOf" srcId="{8C5CCECE-C55D-47C6-B8DF-FB4554D981F9}" destId="{C0176B98-FB6C-4827-895C-D79014512888}" srcOrd="1" destOrd="0" presId="urn:microsoft.com/office/officeart/2005/8/layout/hierarchy6"/>
    <dgm:cxn modelId="{594EF274-D248-4EF2-B2BC-62181EB3B8AA}" type="presParOf" srcId="{C0176B98-FB6C-4827-895C-D79014512888}" destId="{8DA282E4-F8DB-4315-9F9F-62B1A47D4CE8}" srcOrd="0" destOrd="0" presId="urn:microsoft.com/office/officeart/2005/8/layout/hierarchy6"/>
    <dgm:cxn modelId="{856C9579-48F8-46B1-BADA-062101DA1BF2}" type="presParOf" srcId="{C0176B98-FB6C-4827-895C-D79014512888}" destId="{A0388755-94D3-47F9-88F4-F273E4D06693}" srcOrd="1" destOrd="0" presId="urn:microsoft.com/office/officeart/2005/8/layout/hierarchy6"/>
    <dgm:cxn modelId="{FBB0D67D-EA32-457D-A502-E5943E9FA52C}" type="presParOf" srcId="{B38ED5DE-5A47-4237-ACCF-34E27A37BDC4}" destId="{5D90275D-9261-4CD7-BDC5-5E0C38E3C538}" srcOrd="2" destOrd="0" presId="urn:microsoft.com/office/officeart/2005/8/layout/hierarchy6"/>
    <dgm:cxn modelId="{471BA2ED-5024-4F3C-B489-ADAC0EBFDF02}" type="presParOf" srcId="{B38ED5DE-5A47-4237-ACCF-34E27A37BDC4}" destId="{BBAE9CFF-E71A-486A-849C-5D70B70FFB96}" srcOrd="3" destOrd="0" presId="urn:microsoft.com/office/officeart/2005/8/layout/hierarchy6"/>
    <dgm:cxn modelId="{55DC167A-02FB-4B10-9DE6-CA6111A8845A}" type="presParOf" srcId="{BBAE9CFF-E71A-486A-849C-5D70B70FFB96}" destId="{B7A727A0-C518-4507-B5FB-D22A1CCDCBF7}" srcOrd="0" destOrd="0" presId="urn:microsoft.com/office/officeart/2005/8/layout/hierarchy6"/>
    <dgm:cxn modelId="{23835AD1-180E-4106-B394-37DEFEBBCDC2}" type="presParOf" srcId="{BBAE9CFF-E71A-486A-849C-5D70B70FFB96}" destId="{C5A54AB2-8054-4977-BE87-1CBA5303C49E}" srcOrd="1" destOrd="0" presId="urn:microsoft.com/office/officeart/2005/8/layout/hierarchy6"/>
    <dgm:cxn modelId="{B251CD28-2C81-4F47-8A1F-A063D5B5C7B7}" type="presParOf" srcId="{C5A54AB2-8054-4977-BE87-1CBA5303C49E}" destId="{09C536A4-3CC9-4EF8-AAB7-9D9D40E751AA}" srcOrd="0" destOrd="0" presId="urn:microsoft.com/office/officeart/2005/8/layout/hierarchy6"/>
    <dgm:cxn modelId="{EE934C9A-CF3E-4039-B4F9-DAF9AE8C1334}" type="presParOf" srcId="{C5A54AB2-8054-4977-BE87-1CBA5303C49E}" destId="{553A4F07-B3CC-419B-BCA1-65C6C956F37A}" srcOrd="1" destOrd="0" presId="urn:microsoft.com/office/officeart/2005/8/layout/hierarchy6"/>
    <dgm:cxn modelId="{9E8BE32A-69D5-46CB-800D-7AE747CFB7B6}" type="presParOf" srcId="{553A4F07-B3CC-419B-BCA1-65C6C956F37A}" destId="{96C98FA0-6B46-4560-BEE2-DC7D07793A5A}" srcOrd="0" destOrd="0" presId="urn:microsoft.com/office/officeart/2005/8/layout/hierarchy6"/>
    <dgm:cxn modelId="{E29D17BC-05F4-44D8-807B-E50FE6ED8E84}" type="presParOf" srcId="{553A4F07-B3CC-419B-BCA1-65C6C956F37A}" destId="{0FCBCA08-395B-464A-A51C-250928DDBA04}" srcOrd="1" destOrd="0" presId="urn:microsoft.com/office/officeart/2005/8/layout/hierarchy6"/>
    <dgm:cxn modelId="{5B1F7463-B47D-45BD-B24E-E3824922E182}" type="presParOf" srcId="{F1ABF5FA-AF8C-4324-92AF-99BBC8C7645A}" destId="{113240D9-F9D6-4152-AADB-790215B7DC2E}" srcOrd="1" destOrd="0" presId="urn:microsoft.com/office/officeart/2005/8/layout/hierarchy6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140B8C-78C3-4E69-AA96-504E891802E8}">
      <dsp:nvSpPr>
        <dsp:cNvPr id="0" name=""/>
        <dsp:cNvSpPr/>
      </dsp:nvSpPr>
      <dsp:spPr>
        <a:xfrm>
          <a:off x="2899840" y="1799151"/>
          <a:ext cx="2224555" cy="19700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Century Gothic" panose="020B0502020202020204" pitchFamily="34" charset="0"/>
            </a:rPr>
            <a:t>KS4</a:t>
          </a:r>
          <a:endParaRPr lang="en-US" sz="4400" kern="1200" dirty="0">
            <a:latin typeface="Century Gothic" panose="020B0502020202020204" pitchFamily="34" charset="0"/>
          </a:endParaRPr>
        </a:p>
      </dsp:txBody>
      <dsp:txXfrm>
        <a:off x="3225619" y="2087656"/>
        <a:ext cx="1572997" cy="1393025"/>
      </dsp:txXfrm>
    </dsp:sp>
    <dsp:sp modelId="{1ED8EF0B-C5D1-429B-8DA2-3EB824B08F97}">
      <dsp:nvSpPr>
        <dsp:cNvPr id="0" name=""/>
        <dsp:cNvSpPr/>
      </dsp:nvSpPr>
      <dsp:spPr>
        <a:xfrm rot="16200000">
          <a:off x="3928774" y="1393607"/>
          <a:ext cx="166688" cy="506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Century Gothic" panose="020B0502020202020204" pitchFamily="34" charset="0"/>
          </a:endParaRPr>
        </a:p>
      </dsp:txBody>
      <dsp:txXfrm>
        <a:off x="3953777" y="1519813"/>
        <a:ext cx="116682" cy="303609"/>
      </dsp:txXfrm>
    </dsp:sp>
    <dsp:sp modelId="{538B204A-BF0F-4107-8ABE-B3BFEAF106D9}">
      <dsp:nvSpPr>
        <dsp:cNvPr id="0" name=""/>
        <dsp:cNvSpPr/>
      </dsp:nvSpPr>
      <dsp:spPr>
        <a:xfrm>
          <a:off x="3108300" y="-87069"/>
          <a:ext cx="1807636" cy="15717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anose="020B0502020202020204" pitchFamily="34" charset="0"/>
            </a:rPr>
            <a:t>Options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3373022" y="143103"/>
        <a:ext cx="1278192" cy="1111370"/>
      </dsp:txXfrm>
    </dsp:sp>
    <dsp:sp modelId="{5B334AB5-766E-4A47-A155-89DED5002EA4}">
      <dsp:nvSpPr>
        <dsp:cNvPr id="0" name=""/>
        <dsp:cNvSpPr/>
      </dsp:nvSpPr>
      <dsp:spPr>
        <a:xfrm rot="21582261">
          <a:off x="5229620" y="2524224"/>
          <a:ext cx="253548" cy="506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Century Gothic" panose="020B0502020202020204" pitchFamily="34" charset="0"/>
          </a:endParaRPr>
        </a:p>
      </dsp:txBody>
      <dsp:txXfrm>
        <a:off x="5229621" y="2625623"/>
        <a:ext cx="177484" cy="303609"/>
      </dsp:txXfrm>
    </dsp:sp>
    <dsp:sp modelId="{A77BDC50-061A-44F9-9745-F8434FD6533C}">
      <dsp:nvSpPr>
        <dsp:cNvPr id="0" name=""/>
        <dsp:cNvSpPr/>
      </dsp:nvSpPr>
      <dsp:spPr>
        <a:xfrm>
          <a:off x="5602727" y="1966474"/>
          <a:ext cx="2438519" cy="1606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anose="020B0502020202020204" pitchFamily="34" charset="0"/>
            </a:rPr>
            <a:t>Preparing for post 16 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5959840" y="2201725"/>
        <a:ext cx="1724293" cy="1135889"/>
      </dsp:txXfrm>
    </dsp:sp>
    <dsp:sp modelId="{F0929DE5-F088-4AD6-A1AD-B5BA5967E734}">
      <dsp:nvSpPr>
        <dsp:cNvPr id="0" name=""/>
        <dsp:cNvSpPr/>
      </dsp:nvSpPr>
      <dsp:spPr>
        <a:xfrm rot="5323363">
          <a:off x="3979166" y="3620731"/>
          <a:ext cx="114491" cy="506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Century Gothic" panose="020B0502020202020204" pitchFamily="34" charset="0"/>
          </a:endParaRPr>
        </a:p>
      </dsp:txBody>
      <dsp:txXfrm>
        <a:off x="3995957" y="3704765"/>
        <a:ext cx="80144" cy="303609"/>
      </dsp:txXfrm>
    </dsp:sp>
    <dsp:sp modelId="{339A7669-749E-4496-B5E5-EE2E2DDE4C10}">
      <dsp:nvSpPr>
        <dsp:cNvPr id="0" name=""/>
        <dsp:cNvSpPr/>
      </dsp:nvSpPr>
      <dsp:spPr>
        <a:xfrm>
          <a:off x="3152884" y="3984752"/>
          <a:ext cx="1811461" cy="17695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Century Gothic" panose="020B0502020202020204" pitchFamily="34" charset="0"/>
            </a:rPr>
            <a:t>Maths</a:t>
          </a:r>
          <a:r>
            <a:rPr lang="en-US" sz="2400" kern="1200" dirty="0" smtClean="0">
              <a:latin typeface="Century Gothic" panose="020B0502020202020204" pitchFamily="34" charset="0"/>
            </a:rPr>
            <a:t> and English 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3418166" y="4243903"/>
        <a:ext cx="1280897" cy="1251294"/>
      </dsp:txXfrm>
    </dsp:sp>
    <dsp:sp modelId="{77FC74A1-CBDC-4B19-8CFA-1A83E51F7C8B}">
      <dsp:nvSpPr>
        <dsp:cNvPr id="0" name=""/>
        <dsp:cNvSpPr/>
      </dsp:nvSpPr>
      <dsp:spPr>
        <a:xfrm rot="10761390">
          <a:off x="2637074" y="2545562"/>
          <a:ext cx="185758" cy="5060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>
            <a:latin typeface="Century Gothic" panose="020B0502020202020204" pitchFamily="34" charset="0"/>
          </a:endParaRPr>
        </a:p>
      </dsp:txBody>
      <dsp:txXfrm rot="10800000">
        <a:off x="2692799" y="2646452"/>
        <a:ext cx="130031" cy="303609"/>
      </dsp:txXfrm>
    </dsp:sp>
    <dsp:sp modelId="{02F6591A-876F-4674-BEC6-225C56B2CF4E}">
      <dsp:nvSpPr>
        <dsp:cNvPr id="0" name=""/>
        <dsp:cNvSpPr/>
      </dsp:nvSpPr>
      <dsp:spPr>
        <a:xfrm>
          <a:off x="318606" y="2009928"/>
          <a:ext cx="2230993" cy="160639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entury Gothic" panose="020B0502020202020204" pitchFamily="34" charset="0"/>
            </a:rPr>
            <a:t>PSHE, Careers</a:t>
          </a:r>
          <a:endParaRPr lang="en-US" sz="2400" kern="1200" dirty="0">
            <a:latin typeface="Century Gothic" panose="020B0502020202020204" pitchFamily="34" charset="0"/>
          </a:endParaRPr>
        </a:p>
      </dsp:txBody>
      <dsp:txXfrm>
        <a:off x="645327" y="2245179"/>
        <a:ext cx="1577551" cy="11358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515DC-F44D-4697-B7B4-D5C4BEA7053F}">
      <dsp:nvSpPr>
        <dsp:cNvPr id="0" name=""/>
        <dsp:cNvSpPr/>
      </dsp:nvSpPr>
      <dsp:spPr>
        <a:xfrm>
          <a:off x="3497520" y="89713"/>
          <a:ext cx="4179118" cy="92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3 </a:t>
          </a:r>
          <a:r>
            <a:rPr lang="en-US" sz="2800" b="0" kern="120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Vocational </a:t>
          </a:r>
          <a:r>
            <a:rPr lang="en-US" sz="2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entury Gothic" panose="020B0502020202020204" pitchFamily="34" charset="0"/>
            </a:rPr>
            <a:t>Routes </a:t>
          </a:r>
        </a:p>
      </dsp:txBody>
      <dsp:txXfrm>
        <a:off x="3524506" y="116699"/>
        <a:ext cx="4125146" cy="867402"/>
      </dsp:txXfrm>
    </dsp:sp>
    <dsp:sp modelId="{48174E49-1E82-4F44-BFDC-3EC2578C8250}">
      <dsp:nvSpPr>
        <dsp:cNvPr id="0" name=""/>
        <dsp:cNvSpPr/>
      </dsp:nvSpPr>
      <dsp:spPr>
        <a:xfrm>
          <a:off x="1745902" y="1011087"/>
          <a:ext cx="3841176" cy="368549"/>
        </a:xfrm>
        <a:custGeom>
          <a:avLst/>
          <a:gdLst/>
          <a:ahLst/>
          <a:cxnLst/>
          <a:rect l="0" t="0" r="0" b="0"/>
          <a:pathLst>
            <a:path>
              <a:moveTo>
                <a:pt x="3841176" y="0"/>
              </a:moveTo>
              <a:lnTo>
                <a:pt x="3841176" y="184274"/>
              </a:lnTo>
              <a:lnTo>
                <a:pt x="0" y="184274"/>
              </a:lnTo>
              <a:lnTo>
                <a:pt x="0" y="36854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EFBD7D-F99E-441C-A67E-7D9DCAE398AE}">
      <dsp:nvSpPr>
        <dsp:cNvPr id="0" name=""/>
        <dsp:cNvSpPr/>
      </dsp:nvSpPr>
      <dsp:spPr>
        <a:xfrm>
          <a:off x="1054871" y="1379637"/>
          <a:ext cx="1382061" cy="92137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 panose="020B0502020202020204" pitchFamily="34" charset="0"/>
            </a:rPr>
            <a:t>Diploma </a:t>
          </a:r>
        </a:p>
      </dsp:txBody>
      <dsp:txXfrm>
        <a:off x="1081857" y="1406623"/>
        <a:ext cx="1328089" cy="867402"/>
      </dsp:txXfrm>
    </dsp:sp>
    <dsp:sp modelId="{5ABFCB39-8D45-4867-92AA-302E90DBF1B6}">
      <dsp:nvSpPr>
        <dsp:cNvPr id="0" name=""/>
        <dsp:cNvSpPr/>
      </dsp:nvSpPr>
      <dsp:spPr>
        <a:xfrm>
          <a:off x="694948" y="2301011"/>
          <a:ext cx="1050954" cy="368549"/>
        </a:xfrm>
        <a:custGeom>
          <a:avLst/>
          <a:gdLst/>
          <a:ahLst/>
          <a:cxnLst/>
          <a:rect l="0" t="0" r="0" b="0"/>
          <a:pathLst>
            <a:path>
              <a:moveTo>
                <a:pt x="1050954" y="0"/>
              </a:moveTo>
              <a:lnTo>
                <a:pt x="1050954" y="184274"/>
              </a:lnTo>
              <a:lnTo>
                <a:pt x="0" y="184274"/>
              </a:lnTo>
              <a:lnTo>
                <a:pt x="0" y="3685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35D02-679E-498A-82A2-6321ABFE787B}">
      <dsp:nvSpPr>
        <dsp:cNvPr id="0" name=""/>
        <dsp:cNvSpPr/>
      </dsp:nvSpPr>
      <dsp:spPr>
        <a:xfrm>
          <a:off x="3917" y="2669561"/>
          <a:ext cx="1382061" cy="92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 panose="020B0502020202020204" pitchFamily="34" charset="0"/>
            </a:rPr>
            <a:t>4 core units </a:t>
          </a:r>
        </a:p>
      </dsp:txBody>
      <dsp:txXfrm>
        <a:off x="30903" y="2696547"/>
        <a:ext cx="1328089" cy="867402"/>
      </dsp:txXfrm>
    </dsp:sp>
    <dsp:sp modelId="{528582E5-5F79-4FC0-BFCF-F9A2F2619783}">
      <dsp:nvSpPr>
        <dsp:cNvPr id="0" name=""/>
        <dsp:cNvSpPr/>
      </dsp:nvSpPr>
      <dsp:spPr>
        <a:xfrm>
          <a:off x="649228" y="3590935"/>
          <a:ext cx="91440" cy="368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5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1D528-D6AC-415A-A223-9FD0DC438E5D}">
      <dsp:nvSpPr>
        <dsp:cNvPr id="0" name=""/>
        <dsp:cNvSpPr/>
      </dsp:nvSpPr>
      <dsp:spPr>
        <a:xfrm>
          <a:off x="3917" y="3959485"/>
          <a:ext cx="1382061" cy="92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>
              <a:latin typeface="Century Gothic" panose="020B0502020202020204" pitchFamily="34" charset="0"/>
            </a:rPr>
            <a:t>8 assessments</a:t>
          </a:r>
          <a:endParaRPr lang="en-US" sz="1600" i="1" kern="1200" dirty="0">
            <a:latin typeface="Century Gothic" panose="020B0502020202020204" pitchFamily="34" charset="0"/>
          </a:endParaRPr>
        </a:p>
      </dsp:txBody>
      <dsp:txXfrm>
        <a:off x="30903" y="3986471"/>
        <a:ext cx="1328089" cy="867402"/>
      </dsp:txXfrm>
    </dsp:sp>
    <dsp:sp modelId="{2323CCA4-21C7-4FF5-836A-6767025F3454}">
      <dsp:nvSpPr>
        <dsp:cNvPr id="0" name=""/>
        <dsp:cNvSpPr/>
      </dsp:nvSpPr>
      <dsp:spPr>
        <a:xfrm>
          <a:off x="1745902" y="2301011"/>
          <a:ext cx="898339" cy="368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274"/>
              </a:lnTo>
              <a:lnTo>
                <a:pt x="898339" y="184274"/>
              </a:lnTo>
              <a:lnTo>
                <a:pt x="898339" y="3685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C164C7-C9AF-4443-BEF4-1A59A27CACF4}">
      <dsp:nvSpPr>
        <dsp:cNvPr id="0" name=""/>
        <dsp:cNvSpPr/>
      </dsp:nvSpPr>
      <dsp:spPr>
        <a:xfrm>
          <a:off x="1800597" y="2669561"/>
          <a:ext cx="1687289" cy="92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 panose="020B0502020202020204" pitchFamily="34" charset="0"/>
            </a:rPr>
            <a:t>6 </a:t>
          </a:r>
          <a:r>
            <a:rPr lang="en-US" sz="1800" kern="1200" dirty="0" smtClean="0">
              <a:latin typeface="Century Gothic" panose="020B0502020202020204" pitchFamily="34" charset="0"/>
            </a:rPr>
            <a:t>option </a:t>
          </a:r>
          <a:r>
            <a:rPr lang="en-US" sz="1800" kern="1200" dirty="0">
              <a:latin typeface="Century Gothic" panose="020B0502020202020204" pitchFamily="34" charset="0"/>
            </a:rPr>
            <a:t>units </a:t>
          </a:r>
        </a:p>
      </dsp:txBody>
      <dsp:txXfrm>
        <a:off x="1827583" y="2696547"/>
        <a:ext cx="1633317" cy="867402"/>
      </dsp:txXfrm>
    </dsp:sp>
    <dsp:sp modelId="{3BE07AF1-D9D5-40D4-8F5A-459EF6C21AA9}">
      <dsp:nvSpPr>
        <dsp:cNvPr id="0" name=""/>
        <dsp:cNvSpPr/>
      </dsp:nvSpPr>
      <dsp:spPr>
        <a:xfrm>
          <a:off x="2598522" y="3590935"/>
          <a:ext cx="91440" cy="368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5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356E0-1895-43A2-90C1-CBDF2CD838DA}">
      <dsp:nvSpPr>
        <dsp:cNvPr id="0" name=""/>
        <dsp:cNvSpPr/>
      </dsp:nvSpPr>
      <dsp:spPr>
        <a:xfrm>
          <a:off x="1953211" y="3959485"/>
          <a:ext cx="1382061" cy="92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>
              <a:latin typeface="Century Gothic" panose="020B0502020202020204" pitchFamily="34" charset="0"/>
            </a:rPr>
            <a:t>12 assessments</a:t>
          </a:r>
          <a:endParaRPr lang="en-US" sz="1600" i="1" kern="1200" dirty="0">
            <a:latin typeface="Century Gothic" panose="020B0502020202020204" pitchFamily="34" charset="0"/>
          </a:endParaRPr>
        </a:p>
      </dsp:txBody>
      <dsp:txXfrm>
        <a:off x="1980197" y="3986471"/>
        <a:ext cx="1328089" cy="867402"/>
      </dsp:txXfrm>
    </dsp:sp>
    <dsp:sp modelId="{37E82A11-F4F7-47EC-BE08-EC03EB749AAC}">
      <dsp:nvSpPr>
        <dsp:cNvPr id="0" name=""/>
        <dsp:cNvSpPr/>
      </dsp:nvSpPr>
      <dsp:spPr>
        <a:xfrm>
          <a:off x="5541359" y="1011087"/>
          <a:ext cx="91440" cy="3955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7772"/>
              </a:lnTo>
              <a:lnTo>
                <a:pt x="57177" y="197772"/>
              </a:lnTo>
              <a:lnTo>
                <a:pt x="57177" y="39554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1234D6-A060-4AE5-91F7-35EDB00BE800}">
      <dsp:nvSpPr>
        <dsp:cNvPr id="0" name=""/>
        <dsp:cNvSpPr/>
      </dsp:nvSpPr>
      <dsp:spPr>
        <a:xfrm>
          <a:off x="4734796" y="1406633"/>
          <a:ext cx="1727479" cy="92137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 panose="020B0502020202020204" pitchFamily="34" charset="0"/>
            </a:rPr>
            <a:t>Certificate </a:t>
          </a:r>
        </a:p>
      </dsp:txBody>
      <dsp:txXfrm>
        <a:off x="4761782" y="1433619"/>
        <a:ext cx="1673507" cy="867402"/>
      </dsp:txXfrm>
    </dsp:sp>
    <dsp:sp modelId="{6B6CA584-903F-40BC-9C5C-CD7E879F5CEB}">
      <dsp:nvSpPr>
        <dsp:cNvPr id="0" name=""/>
        <dsp:cNvSpPr/>
      </dsp:nvSpPr>
      <dsp:spPr>
        <a:xfrm>
          <a:off x="4619201" y="2328007"/>
          <a:ext cx="979335" cy="334357"/>
        </a:xfrm>
        <a:custGeom>
          <a:avLst/>
          <a:gdLst/>
          <a:ahLst/>
          <a:cxnLst/>
          <a:rect l="0" t="0" r="0" b="0"/>
          <a:pathLst>
            <a:path>
              <a:moveTo>
                <a:pt x="979335" y="0"/>
              </a:moveTo>
              <a:lnTo>
                <a:pt x="979335" y="167178"/>
              </a:lnTo>
              <a:lnTo>
                <a:pt x="0" y="167178"/>
              </a:lnTo>
              <a:lnTo>
                <a:pt x="0" y="334357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E772DC-B75E-49F0-A420-12C336BB0BF7}">
      <dsp:nvSpPr>
        <dsp:cNvPr id="0" name=""/>
        <dsp:cNvSpPr/>
      </dsp:nvSpPr>
      <dsp:spPr>
        <a:xfrm>
          <a:off x="3928170" y="2662365"/>
          <a:ext cx="1382061" cy="92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 panose="020B0502020202020204" pitchFamily="34" charset="0"/>
            </a:rPr>
            <a:t>2 core units </a:t>
          </a:r>
        </a:p>
      </dsp:txBody>
      <dsp:txXfrm>
        <a:off x="3955156" y="2689351"/>
        <a:ext cx="1328089" cy="867402"/>
      </dsp:txXfrm>
    </dsp:sp>
    <dsp:sp modelId="{8D0E6F79-4E8C-4070-9427-7AE29AC2158A}">
      <dsp:nvSpPr>
        <dsp:cNvPr id="0" name=""/>
        <dsp:cNvSpPr/>
      </dsp:nvSpPr>
      <dsp:spPr>
        <a:xfrm>
          <a:off x="4573481" y="3583739"/>
          <a:ext cx="91440" cy="3757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7872"/>
              </a:lnTo>
              <a:lnTo>
                <a:pt x="65663" y="187872"/>
              </a:lnTo>
              <a:lnTo>
                <a:pt x="65663" y="375745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882539-6924-4307-B26E-E50C791BDB36}">
      <dsp:nvSpPr>
        <dsp:cNvPr id="0" name=""/>
        <dsp:cNvSpPr/>
      </dsp:nvSpPr>
      <dsp:spPr>
        <a:xfrm>
          <a:off x="3948113" y="3959485"/>
          <a:ext cx="1382061" cy="92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>
              <a:latin typeface="Century Gothic" panose="020B0502020202020204" pitchFamily="34" charset="0"/>
            </a:rPr>
            <a:t>4 assessments</a:t>
          </a:r>
          <a:endParaRPr lang="en-US" sz="1600" i="1" kern="1200" dirty="0">
            <a:latin typeface="Century Gothic" panose="020B0502020202020204" pitchFamily="34" charset="0"/>
          </a:endParaRPr>
        </a:p>
      </dsp:txBody>
      <dsp:txXfrm>
        <a:off x="3975099" y="3986471"/>
        <a:ext cx="1328089" cy="867402"/>
      </dsp:txXfrm>
    </dsp:sp>
    <dsp:sp modelId="{1547755F-6D1A-4984-BA29-2A529F56F8BF}">
      <dsp:nvSpPr>
        <dsp:cNvPr id="0" name=""/>
        <dsp:cNvSpPr/>
      </dsp:nvSpPr>
      <dsp:spPr>
        <a:xfrm>
          <a:off x="5598536" y="2328007"/>
          <a:ext cx="925345" cy="3415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776"/>
              </a:lnTo>
              <a:lnTo>
                <a:pt x="925345" y="170776"/>
              </a:lnTo>
              <a:lnTo>
                <a:pt x="925345" y="341553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99F065-7EDE-4CE5-AD40-6879D10EC28C}">
      <dsp:nvSpPr>
        <dsp:cNvPr id="0" name=""/>
        <dsp:cNvSpPr/>
      </dsp:nvSpPr>
      <dsp:spPr>
        <a:xfrm>
          <a:off x="5645188" y="2669561"/>
          <a:ext cx="1757387" cy="92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 panose="020B0502020202020204" pitchFamily="34" charset="0"/>
            </a:rPr>
            <a:t>3 </a:t>
          </a:r>
          <a:r>
            <a:rPr lang="en-US" sz="1800" kern="1200" dirty="0" smtClean="0">
              <a:latin typeface="Century Gothic" panose="020B0502020202020204" pitchFamily="34" charset="0"/>
            </a:rPr>
            <a:t>option units 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5672174" y="2696547"/>
        <a:ext cx="1703415" cy="867402"/>
      </dsp:txXfrm>
    </dsp:sp>
    <dsp:sp modelId="{8A27A033-1F1A-40A0-8B18-D986A6702058}">
      <dsp:nvSpPr>
        <dsp:cNvPr id="0" name=""/>
        <dsp:cNvSpPr/>
      </dsp:nvSpPr>
      <dsp:spPr>
        <a:xfrm>
          <a:off x="6471348" y="3590935"/>
          <a:ext cx="91440" cy="368549"/>
        </a:xfrm>
        <a:custGeom>
          <a:avLst/>
          <a:gdLst/>
          <a:ahLst/>
          <a:cxnLst/>
          <a:rect l="0" t="0" r="0" b="0"/>
          <a:pathLst>
            <a:path>
              <a:moveTo>
                <a:pt x="52533" y="0"/>
              </a:moveTo>
              <a:lnTo>
                <a:pt x="52533" y="184274"/>
              </a:lnTo>
              <a:lnTo>
                <a:pt x="45720" y="184274"/>
              </a:lnTo>
              <a:lnTo>
                <a:pt x="45720" y="3685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90753-D687-44F0-BF79-D34C5BFCBBAC}">
      <dsp:nvSpPr>
        <dsp:cNvPr id="0" name=""/>
        <dsp:cNvSpPr/>
      </dsp:nvSpPr>
      <dsp:spPr>
        <a:xfrm>
          <a:off x="5826037" y="3959485"/>
          <a:ext cx="1382061" cy="92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>
              <a:latin typeface="Century Gothic" panose="020B0502020202020204" pitchFamily="34" charset="0"/>
            </a:rPr>
            <a:t>6 assessments</a:t>
          </a:r>
          <a:endParaRPr lang="en-US" sz="1600" i="1" kern="1200" dirty="0">
            <a:latin typeface="Century Gothic" panose="020B0502020202020204" pitchFamily="34" charset="0"/>
          </a:endParaRPr>
        </a:p>
      </dsp:txBody>
      <dsp:txXfrm>
        <a:off x="5853023" y="3986471"/>
        <a:ext cx="1328089" cy="867402"/>
      </dsp:txXfrm>
    </dsp:sp>
    <dsp:sp modelId="{17FDBC52-F322-45C1-98C9-91DFE61B681D}">
      <dsp:nvSpPr>
        <dsp:cNvPr id="0" name=""/>
        <dsp:cNvSpPr/>
      </dsp:nvSpPr>
      <dsp:spPr>
        <a:xfrm>
          <a:off x="5587079" y="1011087"/>
          <a:ext cx="3910680" cy="3820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005"/>
              </a:lnTo>
              <a:lnTo>
                <a:pt x="3910680" y="191005"/>
              </a:lnTo>
              <a:lnTo>
                <a:pt x="3910680" y="38201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D167BD-C22F-429C-8CFD-D0C9DED5E9E3}">
      <dsp:nvSpPr>
        <dsp:cNvPr id="0" name=""/>
        <dsp:cNvSpPr/>
      </dsp:nvSpPr>
      <dsp:spPr>
        <a:xfrm>
          <a:off x="8806729" y="1393098"/>
          <a:ext cx="1382061" cy="92137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 panose="020B0502020202020204" pitchFamily="34" charset="0"/>
            </a:rPr>
            <a:t>Award </a:t>
          </a:r>
        </a:p>
      </dsp:txBody>
      <dsp:txXfrm>
        <a:off x="8833715" y="1420084"/>
        <a:ext cx="1328089" cy="867402"/>
      </dsp:txXfrm>
    </dsp:sp>
    <dsp:sp modelId="{9A733737-D468-4D47-B7B8-1CE972BAFD2B}">
      <dsp:nvSpPr>
        <dsp:cNvPr id="0" name=""/>
        <dsp:cNvSpPr/>
      </dsp:nvSpPr>
      <dsp:spPr>
        <a:xfrm>
          <a:off x="8562222" y="2314472"/>
          <a:ext cx="935538" cy="355088"/>
        </a:xfrm>
        <a:custGeom>
          <a:avLst/>
          <a:gdLst/>
          <a:ahLst/>
          <a:cxnLst/>
          <a:rect l="0" t="0" r="0" b="0"/>
          <a:pathLst>
            <a:path>
              <a:moveTo>
                <a:pt x="935538" y="0"/>
              </a:moveTo>
              <a:lnTo>
                <a:pt x="935538" y="177544"/>
              </a:lnTo>
              <a:lnTo>
                <a:pt x="0" y="177544"/>
              </a:lnTo>
              <a:lnTo>
                <a:pt x="0" y="35508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411E37-FF4C-41AE-9C29-78C8A2644B85}">
      <dsp:nvSpPr>
        <dsp:cNvPr id="0" name=""/>
        <dsp:cNvSpPr/>
      </dsp:nvSpPr>
      <dsp:spPr>
        <a:xfrm>
          <a:off x="7871191" y="2669561"/>
          <a:ext cx="1382061" cy="92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>
              <a:latin typeface="Century Gothic" panose="020B0502020202020204" pitchFamily="34" charset="0"/>
            </a:rPr>
            <a:t>1 core unit </a:t>
          </a:r>
        </a:p>
      </dsp:txBody>
      <dsp:txXfrm>
        <a:off x="7898177" y="2696547"/>
        <a:ext cx="1328089" cy="867402"/>
      </dsp:txXfrm>
    </dsp:sp>
    <dsp:sp modelId="{20FC7A8C-C8AF-4048-A0C3-52C1A1B42349}">
      <dsp:nvSpPr>
        <dsp:cNvPr id="0" name=""/>
        <dsp:cNvSpPr/>
      </dsp:nvSpPr>
      <dsp:spPr>
        <a:xfrm>
          <a:off x="8516502" y="3590935"/>
          <a:ext cx="91440" cy="368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5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A282E4-F8DB-4315-9F9F-62B1A47D4CE8}">
      <dsp:nvSpPr>
        <dsp:cNvPr id="0" name=""/>
        <dsp:cNvSpPr/>
      </dsp:nvSpPr>
      <dsp:spPr>
        <a:xfrm>
          <a:off x="7871191" y="3959485"/>
          <a:ext cx="1382061" cy="92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>
              <a:latin typeface="Century Gothic" panose="020B0502020202020204" pitchFamily="34" charset="0"/>
            </a:rPr>
            <a:t>2 assessments </a:t>
          </a:r>
          <a:endParaRPr lang="en-US" sz="1600" i="1" kern="1200" dirty="0">
            <a:latin typeface="Century Gothic" panose="020B0502020202020204" pitchFamily="34" charset="0"/>
          </a:endParaRPr>
        </a:p>
      </dsp:txBody>
      <dsp:txXfrm>
        <a:off x="7898177" y="3986471"/>
        <a:ext cx="1328089" cy="867402"/>
      </dsp:txXfrm>
    </dsp:sp>
    <dsp:sp modelId="{5D90275D-9261-4CD7-BDC5-5E0C38E3C538}">
      <dsp:nvSpPr>
        <dsp:cNvPr id="0" name=""/>
        <dsp:cNvSpPr/>
      </dsp:nvSpPr>
      <dsp:spPr>
        <a:xfrm>
          <a:off x="9497760" y="2314472"/>
          <a:ext cx="1017874" cy="3550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544"/>
              </a:lnTo>
              <a:lnTo>
                <a:pt x="1017874" y="177544"/>
              </a:lnTo>
              <a:lnTo>
                <a:pt x="1017874" y="355088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A727A0-C518-4507-B5FB-D22A1CCDCBF7}">
      <dsp:nvSpPr>
        <dsp:cNvPr id="0" name=""/>
        <dsp:cNvSpPr/>
      </dsp:nvSpPr>
      <dsp:spPr>
        <a:xfrm>
          <a:off x="9667871" y="2669561"/>
          <a:ext cx="1695526" cy="92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latin typeface="Century Gothic" panose="020B0502020202020204" pitchFamily="34" charset="0"/>
            </a:rPr>
            <a:t>2 </a:t>
          </a:r>
          <a:r>
            <a:rPr lang="en-US" sz="1800" kern="1200" dirty="0" smtClean="0">
              <a:latin typeface="Century Gothic" panose="020B0502020202020204" pitchFamily="34" charset="0"/>
            </a:rPr>
            <a:t>option units </a:t>
          </a:r>
          <a:endParaRPr lang="en-US" sz="1800" kern="1200" dirty="0">
            <a:latin typeface="Century Gothic" panose="020B0502020202020204" pitchFamily="34" charset="0"/>
          </a:endParaRPr>
        </a:p>
      </dsp:txBody>
      <dsp:txXfrm>
        <a:off x="9694857" y="2696547"/>
        <a:ext cx="1641554" cy="867402"/>
      </dsp:txXfrm>
    </dsp:sp>
    <dsp:sp modelId="{09C536A4-3CC9-4EF8-AAB7-9D9D40E751AA}">
      <dsp:nvSpPr>
        <dsp:cNvPr id="0" name=""/>
        <dsp:cNvSpPr/>
      </dsp:nvSpPr>
      <dsp:spPr>
        <a:xfrm>
          <a:off x="10469914" y="3590935"/>
          <a:ext cx="91440" cy="3685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8549"/>
              </a:lnTo>
            </a:path>
          </a:pathLst>
        </a:custGeom>
        <a:noFill/>
        <a:ln w="19050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98FA0-6B46-4560-BEE2-DC7D07793A5A}">
      <dsp:nvSpPr>
        <dsp:cNvPr id="0" name=""/>
        <dsp:cNvSpPr/>
      </dsp:nvSpPr>
      <dsp:spPr>
        <a:xfrm>
          <a:off x="9824604" y="3959485"/>
          <a:ext cx="1382061" cy="921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i="1" kern="1200" dirty="0" smtClean="0">
              <a:latin typeface="Century Gothic" panose="020B0502020202020204" pitchFamily="34" charset="0"/>
            </a:rPr>
            <a:t>4 assessments </a:t>
          </a:r>
          <a:endParaRPr lang="en-US" sz="1600" i="1" kern="1200" dirty="0">
            <a:latin typeface="Century Gothic" panose="020B0502020202020204" pitchFamily="34" charset="0"/>
          </a:endParaRPr>
        </a:p>
      </dsp:txBody>
      <dsp:txXfrm>
        <a:off x="9851590" y="3986471"/>
        <a:ext cx="1328089" cy="867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7F511-594B-4294-A815-5A853E42D3C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DD3E-18D3-417D-8B0A-280406A171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5111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Check</a:t>
            </a:r>
            <a:r>
              <a:rPr lang="en-GB" baseline="0" dirty="0" smtClean="0"/>
              <a:t> that the assessment amounts are correct.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FDD3E-18D3-417D-8B0A-280406A1715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2091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FDD3E-18D3-417D-8B0A-280406A1715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139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FDD3E-18D3-417D-8B0A-280406A1715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2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FDD3E-18D3-417D-8B0A-280406A1715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4480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2FDD3E-18D3-417D-8B0A-280406A1715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116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766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12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8176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19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89517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09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9514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642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930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23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26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94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34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400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846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489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A6E77-17E4-4DB1-8484-0A6D48FB29BD}" type="datetimeFigureOut">
              <a:rPr lang="en-GB" smtClean="0"/>
              <a:t>13/10/2022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D8A11A0-5CEC-47DF-9914-1BE7E29F9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532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ortsleaders.org/qualifications-programmes/sports-leadership" TargetMode="External"/><Relationship Id="rId2" Type="http://schemas.openxmlformats.org/officeDocument/2006/relationships/hyperlink" Target="https://www.dofe.org/do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1425" y="1510145"/>
            <a:ext cx="8595084" cy="3274617"/>
          </a:xfrm>
        </p:spPr>
        <p:txBody>
          <a:bodyPr/>
          <a:lstStyle/>
          <a:p>
            <a:pPr algn="l"/>
            <a:r>
              <a:rPr lang="en-GB" sz="6000" b="1" dirty="0" smtClean="0">
                <a:latin typeface="Century Gothic" panose="020B0502020202020204" pitchFamily="34" charset="0"/>
              </a:rPr>
              <a:t>Welcome to </a:t>
            </a:r>
            <a:br>
              <a:rPr lang="en-GB" sz="6000" b="1" dirty="0" smtClean="0">
                <a:latin typeface="Century Gothic" panose="020B0502020202020204" pitchFamily="34" charset="0"/>
              </a:rPr>
            </a:br>
            <a:r>
              <a:rPr lang="en-GB" sz="6000" b="1" dirty="0" smtClean="0">
                <a:latin typeface="Century Gothic" panose="020B0502020202020204" pitchFamily="34" charset="0"/>
              </a:rPr>
              <a:t>The Valley School’s KS4 Information Evening </a:t>
            </a:r>
            <a:endParaRPr lang="en-GB" sz="60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0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Preparing for Post 16 curriculum 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367" y="1611824"/>
            <a:ext cx="9536049" cy="4352047"/>
          </a:xfrm>
        </p:spPr>
        <p:txBody>
          <a:bodyPr>
            <a:normAutofit/>
          </a:bodyPr>
          <a:lstStyle/>
          <a:p>
            <a:pPr marL="0" lvl="0" indent="0">
              <a:buClr>
                <a:srgbClr val="92278F">
                  <a:lumMod val="75000"/>
                </a:srgbClr>
              </a:buClr>
              <a:buNone/>
            </a:pPr>
            <a:endParaRPr lang="en-GB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902" y="1930400"/>
            <a:ext cx="10182386" cy="407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718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951575" cy="1320800"/>
          </a:xfrm>
        </p:spPr>
        <p:txBody>
          <a:bodyPr/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What are the Pathways?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92705"/>
            <a:ext cx="7168808" cy="4535906"/>
          </a:xfrm>
        </p:spPr>
        <p:txBody>
          <a:bodyPr>
            <a:normAutofit/>
          </a:bodyPr>
          <a:lstStyle/>
          <a:p>
            <a:r>
              <a:rPr lang="en-GB" sz="2600" dirty="0" smtClean="0">
                <a:latin typeface="Century Gothic" panose="020B0502020202020204" pitchFamily="34" charset="0"/>
              </a:rPr>
              <a:t>Your child’s pathway is personal to them</a:t>
            </a:r>
          </a:p>
          <a:p>
            <a:r>
              <a:rPr lang="en-GB" sz="2600" dirty="0" smtClean="0">
                <a:latin typeface="Century Gothic" panose="020B0502020202020204" pitchFamily="34" charset="0"/>
              </a:rPr>
              <a:t>Bridie McDonald</a:t>
            </a: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5086" y="2416419"/>
            <a:ext cx="353546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8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200958" cy="1320800"/>
          </a:xfrm>
        </p:spPr>
        <p:txBody>
          <a:bodyPr/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How these pathways prepare them for Post 16 (KS5) 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930400"/>
            <a:ext cx="9086598" cy="4535906"/>
          </a:xfrm>
        </p:spPr>
        <p:txBody>
          <a:bodyPr>
            <a:norm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sz="2800" dirty="0" smtClean="0">
                <a:latin typeface="Century Gothic" panose="020B0502020202020204" pitchFamily="34" charset="0"/>
              </a:rPr>
              <a:t>Each pathway is to help your child become confident in their next steps</a:t>
            </a:r>
          </a:p>
        </p:txBody>
      </p:sp>
    </p:spTree>
    <p:extLst>
      <p:ext uri="{BB962C8B-B14F-4D97-AF65-F5344CB8AC3E}">
        <p14:creationId xmlns:p14="http://schemas.microsoft.com/office/powerpoint/2010/main" val="302129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Future progression 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618" y="1459087"/>
            <a:ext cx="9152466" cy="5050202"/>
          </a:xfrm>
        </p:spPr>
        <p:txBody>
          <a:bodyPr>
            <a:noAutofit/>
          </a:bodyPr>
          <a:lstStyle/>
          <a:p>
            <a:r>
              <a:rPr lang="en-GB" sz="2600" dirty="0" smtClean="0">
                <a:latin typeface="Century Gothic" panose="020B0502020202020204" pitchFamily="34" charset="0"/>
              </a:rPr>
              <a:t>There are many routes available to your child</a:t>
            </a:r>
          </a:p>
          <a:p>
            <a:r>
              <a:rPr lang="en-GB" sz="2600" dirty="0" smtClean="0">
                <a:latin typeface="Century Gothic" panose="020B0502020202020204" pitchFamily="34" charset="0"/>
              </a:rPr>
              <a:t>College: </a:t>
            </a:r>
            <a:r>
              <a:rPr lang="en-GB" sz="2600" dirty="0">
                <a:latin typeface="Century Gothic" panose="020B0502020202020204" pitchFamily="34" charset="0"/>
              </a:rPr>
              <a:t>Jess Underwood </a:t>
            </a:r>
            <a:r>
              <a:rPr lang="en-GB" sz="2600" dirty="0" smtClean="0">
                <a:latin typeface="Century Gothic" panose="020B0502020202020204" pitchFamily="34" charset="0"/>
              </a:rPr>
              <a:t>(Transition </a:t>
            </a:r>
            <a:r>
              <a:rPr lang="en-GB" sz="2600" dirty="0">
                <a:latin typeface="Century Gothic" panose="020B0502020202020204" pitchFamily="34" charset="0"/>
              </a:rPr>
              <a:t>Support </a:t>
            </a:r>
            <a:r>
              <a:rPr lang="en-GB" sz="2600" dirty="0" smtClean="0">
                <a:latin typeface="Century Gothic" panose="020B0502020202020204" pitchFamily="34" charset="0"/>
              </a:rPr>
              <a:t>Worker) from North Herts College works closely with us to look at various routes</a:t>
            </a:r>
          </a:p>
          <a:p>
            <a:r>
              <a:rPr lang="en-GB" sz="2600" dirty="0" smtClean="0">
                <a:latin typeface="Century Gothic" panose="020B0502020202020204" pitchFamily="34" charset="0"/>
              </a:rPr>
              <a:t>Other local college open days and link transition workers are available </a:t>
            </a:r>
          </a:p>
          <a:p>
            <a:r>
              <a:rPr lang="en-GB" sz="2600" dirty="0" smtClean="0">
                <a:latin typeface="Century Gothic" panose="020B0502020202020204" pitchFamily="34" charset="0"/>
              </a:rPr>
              <a:t>Work based learning routes: Apprenticeships </a:t>
            </a:r>
          </a:p>
          <a:p>
            <a:pPr marL="0" indent="0">
              <a:buNone/>
            </a:pPr>
            <a:endParaRPr lang="en-GB" sz="26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600" dirty="0" smtClean="0">
              <a:latin typeface="Century Gothic" panose="020B0502020202020204" pitchFamily="34" charset="0"/>
            </a:endParaRPr>
          </a:p>
          <a:p>
            <a:endParaRPr lang="en-GB" sz="26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600" dirty="0" smtClean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GB" sz="2600" dirty="0" smtClean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745" y="3705219"/>
            <a:ext cx="3509558" cy="280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8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What can you do to help? 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0826"/>
            <a:ext cx="9055602" cy="5021451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Talk to your child about their interests, career ideas etc...</a:t>
            </a:r>
          </a:p>
          <a:p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 smtClean="0">
                <a:latin typeface="Century Gothic" panose="020B0502020202020204" pitchFamily="34" charset="0"/>
              </a:rPr>
              <a:t>Start looking at open events at the local colleges</a:t>
            </a:r>
          </a:p>
          <a:p>
            <a:pPr marL="0" indent="0">
              <a:buNone/>
            </a:pPr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dirty="0">
                <a:latin typeface="Century Gothic" panose="020B0502020202020204" pitchFamily="34" charset="0"/>
              </a:rPr>
              <a:t>T</a:t>
            </a:r>
            <a:r>
              <a:rPr lang="en-GB" sz="2800" dirty="0" smtClean="0">
                <a:latin typeface="Century Gothic" panose="020B0502020202020204" pitchFamily="34" charset="0"/>
              </a:rPr>
              <a:t>alk to us. We are here to help with any questions or concerns you may have</a:t>
            </a:r>
            <a:endParaRPr lang="en-GB" sz="2000" dirty="0">
              <a:latin typeface="Century Gothic" panose="020B0502020202020204" pitchFamily="34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28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Any questions? 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pic>
        <p:nvPicPr>
          <p:cNvPr id="4" name="Content Placeholder 3" descr="Celebrating Family Stories: Mystery Monday: What Happened to Hiram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91" y="2160588"/>
            <a:ext cx="3892655" cy="3881437"/>
          </a:xfrm>
        </p:spPr>
      </p:pic>
    </p:spTree>
    <p:extLst>
      <p:ext uri="{BB962C8B-B14F-4D97-AF65-F5344CB8AC3E}">
        <p14:creationId xmlns:p14="http://schemas.microsoft.com/office/powerpoint/2010/main" val="145793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084476555"/>
              </p:ext>
            </p:extLst>
          </p:nvPr>
        </p:nvGraphicFramePr>
        <p:xfrm>
          <a:off x="895926" y="608830"/>
          <a:ext cx="8128000" cy="5667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111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140B8C-78C3-4E69-AA96-504E8918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D8EF0B-C5D1-429B-8DA2-3EB824B08F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8B204A-BF0F-4107-8ABE-B3BFEAF106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334AB5-766E-4A47-A155-89DED5002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7BDC50-061A-44F9-9745-F8434FD653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0929DE5-F088-4AD6-A1AD-B5BA5967E7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9A7669-749E-4496-B5E5-EE2E2DDE4C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FC74A1-CBDC-4B19-8CFA-1A83E51F7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F6591A-876F-4674-BEC6-225C56B2CF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Options</a:t>
            </a:r>
            <a:r>
              <a:rPr lang="en-GB" b="1" u="sng" dirty="0">
                <a:latin typeface="Century Gothic" panose="020B0502020202020204" pitchFamily="34" charset="0"/>
              </a:rPr>
              <a:t> </a:t>
            </a:r>
            <a:r>
              <a:rPr lang="en-GB" b="1" u="sng" dirty="0" smtClean="0">
                <a:latin typeface="Century Gothic" panose="020B0502020202020204" pitchFamily="34" charset="0"/>
              </a:rPr>
              <a:t>in Year 10 and Year 11  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78" y="1441578"/>
            <a:ext cx="9396564" cy="4973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642" y="1930400"/>
            <a:ext cx="4293030" cy="343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6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395898" y="1363850"/>
          <a:ext cx="11367316" cy="4970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071100" cy="1320800"/>
          </a:xfrm>
        </p:spPr>
        <p:txBody>
          <a:bodyPr/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What are the Pathways? 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493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20515DC-F44D-4697-B7B4-D5C4BEA705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174E49-1E82-4F44-BFDC-3EC2578C8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2EFBD7D-F99E-441C-A67E-7D9DCAE39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E82A11-F4F7-47EC-BE08-EC03EB749A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A1234D6-A060-4AE5-91F7-35EDB00BE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7FDBC52-F322-45C1-98C9-91DFE61B68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FD167BD-C22F-429C-8CFD-D0C9DED5E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ABFCB39-8D45-4867-92AA-302E90DBF1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AF35D02-679E-498A-82A2-6321ABFE7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23CCA4-21C7-4FF5-836A-6767025F34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EC164C7-C9AF-4443-BEF4-1A59A27CAC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B6CA584-903F-40BC-9C5C-CD7E879F5C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E772DC-B75E-49F0-A420-12C336BB0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47755F-6D1A-4984-BA29-2A529F56F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99F065-7EDE-4CE5-AD40-6879D10EC2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733737-D468-4D47-B7B8-1CE972BAFD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2411E37-FF4C-41AE-9C29-78C8A2644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D90275D-9261-4CD7-BDC5-5E0C38E3C5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7A727A0-C518-4507-B5FB-D22A1CCDC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8582E5-5F79-4FC0-BFCF-F9A2F26197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A1D528-D6AC-415A-A223-9FD0DC438E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E07AF1-D9D5-40D4-8F5A-459EF6C21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59356E0-1895-43A2-90C1-CBDF2CD838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0E6F79-4E8C-4070-9427-7AE29AC215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882539-6924-4307-B26E-E50C791BD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27A033-1F1A-40A0-8B18-D986A67020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5590753-D687-44F0-BF79-D34C5BFCBB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FC7A8C-C8AF-4048-A0C3-52C1A1B423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A282E4-F8DB-4315-9F9F-62B1A47D4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C536A4-3CC9-4EF8-AAB7-9D9D40E751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6C98FA0-6B46-4560-BEE2-DC7D07793A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AtOnc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Options linked to a BTEC qualification 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982" y="1508969"/>
            <a:ext cx="10574435" cy="4814340"/>
          </a:xfrm>
        </p:spPr>
        <p:txBody>
          <a:bodyPr>
            <a:normAutofit/>
          </a:bodyPr>
          <a:lstStyle/>
          <a:p>
            <a:r>
              <a:rPr lang="en-GB" sz="2800" b="1" dirty="0" smtClean="0">
                <a:latin typeface="Century Gothic" panose="020B0502020202020204" pitchFamily="34" charset="0"/>
              </a:rPr>
              <a:t>Hospitality - Catering</a:t>
            </a:r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b="1" dirty="0" smtClean="0">
                <a:latin typeface="Century Gothic" panose="020B0502020202020204" pitchFamily="34" charset="0"/>
              </a:rPr>
              <a:t>Art and Design</a:t>
            </a:r>
            <a:endParaRPr lang="en-GB" sz="2800" dirty="0">
              <a:latin typeface="Century Gothic" panose="020B0502020202020204" pitchFamily="34" charset="0"/>
            </a:endParaRPr>
          </a:p>
          <a:p>
            <a:r>
              <a:rPr lang="en-GB" sz="2800" b="1" dirty="0" smtClean="0">
                <a:latin typeface="Century Gothic" panose="020B0502020202020204" pitchFamily="34" charset="0"/>
              </a:rPr>
              <a:t>Performing Arts</a:t>
            </a:r>
          </a:p>
          <a:p>
            <a:r>
              <a:rPr lang="en-GB" sz="2800" b="1" dirty="0" smtClean="0">
                <a:latin typeface="Century Gothic" panose="020B0502020202020204" pitchFamily="34" charset="0"/>
              </a:rPr>
              <a:t>DT- Plumbing </a:t>
            </a:r>
          </a:p>
          <a:p>
            <a:r>
              <a:rPr lang="en-GB" sz="2800" b="1" dirty="0" smtClean="0">
                <a:latin typeface="Century Gothic" panose="020B0502020202020204" pitchFamily="34" charset="0"/>
              </a:rPr>
              <a:t>Childcare- H&amp;SC</a:t>
            </a:r>
          </a:p>
          <a:p>
            <a:endParaRPr lang="en-GB" sz="2800" b="1" dirty="0">
              <a:latin typeface="Century Gothic" panose="020B0502020202020204" pitchFamily="34" charset="0"/>
            </a:endParaRPr>
          </a:p>
          <a:p>
            <a:endParaRPr lang="en-GB" sz="2800" dirty="0" smtClean="0">
              <a:latin typeface="Century Gothic" panose="020B0502020202020204" pitchFamily="34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617" y="3123770"/>
            <a:ext cx="7832098" cy="33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39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NCFE accreditations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846" y="1432168"/>
            <a:ext cx="9474056" cy="3880773"/>
          </a:xfrm>
        </p:spPr>
        <p:txBody>
          <a:bodyPr>
            <a:normAutofit/>
          </a:bodyPr>
          <a:lstStyle/>
          <a:p>
            <a:pPr marL="0" lvl="0" indent="0">
              <a:buClr>
                <a:srgbClr val="92278F">
                  <a:lumMod val="75000"/>
                </a:srgbClr>
              </a:buClr>
              <a:buNone/>
            </a:pPr>
            <a:endParaRPr lang="en-GB" sz="2800" b="1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lvl="0">
              <a:buClr>
                <a:srgbClr val="92278F">
                  <a:lumMod val="75000"/>
                </a:srgbClr>
              </a:buClr>
            </a:pPr>
            <a:r>
              <a:rPr lang="en-GB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Life skills Option’s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510" y="609600"/>
            <a:ext cx="4619280" cy="61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323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Other accreditations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92278F">
                  <a:lumMod val="75000"/>
                </a:srgbClr>
              </a:buClr>
            </a:pPr>
            <a:r>
              <a:rPr lang="en-GB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Duke of Edinburgh</a:t>
            </a:r>
            <a:r>
              <a:rPr lang="en-GB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: </a:t>
            </a:r>
            <a:r>
              <a:rPr lang="en-GB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hlinkClick r:id="rId2"/>
              </a:rPr>
              <a:t>https://www.dofe.org/do</a:t>
            </a:r>
            <a:r>
              <a:rPr lang="en-GB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hlinkClick r:id="rId2"/>
              </a:rPr>
              <a:t>/</a:t>
            </a:r>
            <a:r>
              <a:rPr lang="en-GB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 </a:t>
            </a:r>
          </a:p>
          <a:p>
            <a:pPr marL="0" lvl="0" indent="0">
              <a:buClr>
                <a:srgbClr val="92278F">
                  <a:lumMod val="75000"/>
                </a:srgbClr>
              </a:buClr>
              <a:buNone/>
            </a:pPr>
            <a:endParaRPr lang="en-GB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lvl="0">
              <a:buClr>
                <a:srgbClr val="92278F">
                  <a:lumMod val="75000"/>
                </a:srgbClr>
              </a:buClr>
            </a:pPr>
            <a:r>
              <a:rPr lang="en-GB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Sports </a:t>
            </a:r>
            <a:r>
              <a:rPr lang="en-GB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</a:rPr>
              <a:t>leadership: </a:t>
            </a:r>
            <a:r>
              <a:rPr lang="en-GB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hlinkClick r:id="rId3"/>
              </a:rPr>
              <a:t>https://</a:t>
            </a:r>
            <a:r>
              <a:rPr lang="en-GB" sz="2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entury Gothic" panose="020B0502020202020204" pitchFamily="34" charset="0"/>
                <a:hlinkClick r:id="rId3"/>
              </a:rPr>
              <a:t>www.sportsleaders.org/qualifications-programmes/sports-leadership</a:t>
            </a:r>
            <a:endParaRPr lang="en-GB" sz="2800" b="1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marL="0" lvl="0" indent="0">
              <a:buClr>
                <a:srgbClr val="92278F">
                  <a:lumMod val="75000"/>
                </a:srgbClr>
              </a:buClr>
              <a:buNone/>
            </a:pPr>
            <a:endParaRPr lang="en-GB" sz="2800" b="1" dirty="0" smtClean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pPr marL="0" lvl="0" indent="0">
              <a:buClr>
                <a:srgbClr val="92278F">
                  <a:lumMod val="75000"/>
                </a:srgbClr>
              </a:buClr>
              <a:buNone/>
            </a:pPr>
            <a:endParaRPr lang="en-GB" sz="2800" dirty="0">
              <a:solidFill>
                <a:prstClr val="black">
                  <a:lumMod val="75000"/>
                  <a:lumOff val="25000"/>
                </a:prstClr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2640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u="sng" dirty="0" smtClean="0"/>
              <a:t>Forest School 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715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9954504" cy="1320800"/>
          </a:xfrm>
        </p:spPr>
        <p:txBody>
          <a:bodyPr/>
          <a:lstStyle/>
          <a:p>
            <a:r>
              <a:rPr lang="en-GB" b="1" u="sng" dirty="0" smtClean="0">
                <a:latin typeface="Century Gothic" panose="020B0502020202020204" pitchFamily="34" charset="0"/>
              </a:rPr>
              <a:t>English and Maths</a:t>
            </a:r>
            <a:endParaRPr lang="en-GB" b="1" u="sng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930400"/>
            <a:ext cx="9102099" cy="4728410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Century Gothic" panose="020B0502020202020204" pitchFamily="34" charset="0"/>
              </a:rPr>
              <a:t>Your child is also working towards a Functional skills qualification in English and Maths </a:t>
            </a:r>
          </a:p>
          <a:p>
            <a:pPr marL="0" indent="0">
              <a:buNone/>
            </a:pPr>
            <a:endParaRPr lang="en-GB" sz="2800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4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482</TotalTime>
  <Words>281</Words>
  <Application>Microsoft Office PowerPoint</Application>
  <PresentationFormat>Widescreen</PresentationFormat>
  <Paragraphs>71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Comic Sans MS</vt:lpstr>
      <vt:lpstr>Trebuchet MS</vt:lpstr>
      <vt:lpstr>Wingdings 3</vt:lpstr>
      <vt:lpstr>Facet</vt:lpstr>
      <vt:lpstr>Welcome to  The Valley School’s KS4 Information Evening </vt:lpstr>
      <vt:lpstr>PowerPoint Presentation</vt:lpstr>
      <vt:lpstr>Options in Year 10 and Year 11  </vt:lpstr>
      <vt:lpstr>What are the Pathways? </vt:lpstr>
      <vt:lpstr>Options linked to a BTEC qualification </vt:lpstr>
      <vt:lpstr>NCFE accreditations </vt:lpstr>
      <vt:lpstr>Other accreditations </vt:lpstr>
      <vt:lpstr>Forest School </vt:lpstr>
      <vt:lpstr>English and Maths</vt:lpstr>
      <vt:lpstr>Preparing for Post 16 curriculum  </vt:lpstr>
      <vt:lpstr>What are the Pathways?</vt:lpstr>
      <vt:lpstr>How these pathways prepare them for Post 16 (KS5) </vt:lpstr>
      <vt:lpstr>Future progression </vt:lpstr>
      <vt:lpstr>What can you do to help? </vt:lpstr>
      <vt:lpstr>Any questions? </vt:lpstr>
    </vt:vector>
  </TitlesOfParts>
  <Company>HfL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the Valley schools Option evening</dc:title>
  <dc:creator>Chaleen Heller</dc:creator>
  <cp:lastModifiedBy>Chaleen Heller</cp:lastModifiedBy>
  <cp:revision>71</cp:revision>
  <dcterms:created xsi:type="dcterms:W3CDTF">2021-02-18T15:33:49Z</dcterms:created>
  <dcterms:modified xsi:type="dcterms:W3CDTF">2022-10-13T08:58:46Z</dcterms:modified>
</cp:coreProperties>
</file>